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355" r:id="rId2"/>
    <p:sldId id="256" r:id="rId3"/>
    <p:sldId id="325" r:id="rId4"/>
    <p:sldId id="257" r:id="rId5"/>
    <p:sldId id="326" r:id="rId6"/>
    <p:sldId id="327" r:id="rId7"/>
    <p:sldId id="328" r:id="rId8"/>
    <p:sldId id="359" r:id="rId9"/>
    <p:sldId id="263" r:id="rId10"/>
    <p:sldId id="265" r:id="rId11"/>
    <p:sldId id="264" r:id="rId12"/>
    <p:sldId id="266" r:id="rId13"/>
    <p:sldId id="267" r:id="rId14"/>
    <p:sldId id="268" r:id="rId15"/>
    <p:sldId id="269" r:id="rId16"/>
    <p:sldId id="270" r:id="rId17"/>
    <p:sldId id="329" r:id="rId18"/>
    <p:sldId id="360" r:id="rId19"/>
    <p:sldId id="362" r:id="rId20"/>
    <p:sldId id="363" r:id="rId21"/>
    <p:sldId id="364" r:id="rId22"/>
    <p:sldId id="365" r:id="rId23"/>
    <p:sldId id="366" r:id="rId24"/>
    <p:sldId id="367" r:id="rId25"/>
    <p:sldId id="330" r:id="rId26"/>
    <p:sldId id="368" r:id="rId27"/>
    <p:sldId id="369" r:id="rId28"/>
    <p:sldId id="370" r:id="rId29"/>
    <p:sldId id="371" r:id="rId30"/>
    <p:sldId id="372" r:id="rId31"/>
    <p:sldId id="373" r:id="rId32"/>
    <p:sldId id="374" r:id="rId33"/>
    <p:sldId id="331" r:id="rId34"/>
    <p:sldId id="300"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32" r:id="rId48"/>
    <p:sldId id="333" r:id="rId49"/>
    <p:sldId id="334" r:id="rId50"/>
    <p:sldId id="335" r:id="rId51"/>
    <p:sldId id="336" r:id="rId52"/>
    <p:sldId id="337" r:id="rId53"/>
    <p:sldId id="338" r:id="rId54"/>
    <p:sldId id="339" r:id="rId55"/>
    <p:sldId id="340" r:id="rId56"/>
    <p:sldId id="341" r:id="rId57"/>
    <p:sldId id="342" r:id="rId58"/>
    <p:sldId id="356" r:id="rId59"/>
    <p:sldId id="343" r:id="rId60"/>
    <p:sldId id="344" r:id="rId61"/>
    <p:sldId id="345" r:id="rId62"/>
    <p:sldId id="346" r:id="rId63"/>
    <p:sldId id="347" r:id="rId64"/>
    <p:sldId id="348" r:id="rId65"/>
    <p:sldId id="349" r:id="rId66"/>
    <p:sldId id="350" r:id="rId67"/>
    <p:sldId id="324" r:id="rId68"/>
    <p:sldId id="352" r:id="rId69"/>
    <p:sldId id="353" r:id="rId70"/>
    <p:sldId id="354" r:id="rId71"/>
    <p:sldId id="258" r:id="rId72"/>
    <p:sldId id="259" r:id="rId73"/>
    <p:sldId id="260" r:id="rId74"/>
    <p:sldId id="261" r:id="rId75"/>
    <p:sldId id="262" r:id="rId76"/>
    <p:sldId id="318" r:id="rId77"/>
    <p:sldId id="358" r:id="rId78"/>
    <p:sldId id="319" r:id="rId79"/>
    <p:sldId id="320" r:id="rId80"/>
    <p:sldId id="321" r:id="rId81"/>
    <p:sldId id="322" r:id="rId82"/>
    <p:sldId id="323" r:id="rId83"/>
    <p:sldId id="271" r:id="rId84"/>
    <p:sldId id="272" r:id="rId85"/>
    <p:sldId id="273" r:id="rId86"/>
    <p:sldId id="274" r:id="rId87"/>
    <p:sldId id="275" r:id="rId88"/>
    <p:sldId id="276" r:id="rId89"/>
    <p:sldId id="277" r:id="rId90"/>
    <p:sldId id="278" r:id="rId91"/>
    <p:sldId id="280" r:id="rId92"/>
    <p:sldId id="279" r:id="rId93"/>
    <p:sldId id="281" r:id="rId94"/>
    <p:sldId id="287" r:id="rId95"/>
    <p:sldId id="282" r:id="rId96"/>
    <p:sldId id="283" r:id="rId97"/>
    <p:sldId id="285" r:id="rId98"/>
    <p:sldId id="284" r:id="rId99"/>
    <p:sldId id="286" r:id="rId100"/>
    <p:sldId id="301" r:id="rId101"/>
    <p:sldId id="303" r:id="rId102"/>
    <p:sldId id="302" r:id="rId103"/>
    <p:sldId id="304" r:id="rId104"/>
    <p:sldId id="305" r:id="rId105"/>
    <p:sldId id="306" r:id="rId106"/>
    <p:sldId id="307" r:id="rId107"/>
    <p:sldId id="308" r:id="rId108"/>
    <p:sldId id="309" r:id="rId109"/>
    <p:sldId id="310" r:id="rId110"/>
    <p:sldId id="311" r:id="rId111"/>
    <p:sldId id="312" r:id="rId112"/>
    <p:sldId id="313" r:id="rId113"/>
    <p:sldId id="314" r:id="rId114"/>
    <p:sldId id="315" r:id="rId115"/>
    <p:sldId id="316" r:id="rId116"/>
    <p:sldId id="317" r:id="rId117"/>
    <p:sldId id="357"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D2BA4-80BC-AE77-0822-BD048D913E33}" v="740" dt="2021-08-24T09:37:25.978"/>
    <p1510:client id="{26D52D35-D662-B145-09D5-C85BC2ABAAAE}" v="300" dt="2021-09-02T06:27:38.930"/>
    <p1510:client id="{2D1B0033-7CA6-1AED-6EF5-A316BFA9F9CF}" v="201" dt="2021-08-24T08:02:16.568"/>
    <p1510:client id="{5D63EA6C-31E2-3C8B-B110-DFC44203AFC0}" v="7" dt="2021-08-24T04:34:15.653"/>
    <p1510:client id="{846A8521-B576-9426-5C74-D6E79B322B37}" v="303" dt="2022-11-21T09:33:33.117"/>
    <p1510:client id="{8B18771B-B9FE-C4D9-38B1-980FA44DBF7A}" v="2190" dt="2021-08-27T06:39:38.537"/>
    <p1510:client id="{A030A430-0460-64EB-9107-C1CABDF26842}" v="16" dt="2022-06-29T01:26:17.284"/>
    <p1510:client id="{AEFFCD1D-3450-5462-5DF1-0E1AF478BF94}" v="40" dt="2021-09-02T04:41:18.994"/>
    <p1510:client id="{B7B83DC1-BE8B-41BD-9819-B82E4169B19C}" v="2840" dt="2021-08-23T10:08:28.554"/>
    <p1510:client id="{C59AD07B-CA96-F8AA-605F-63EEF2A6C3C4}" v="148" dt="2021-08-24T05:03:18.887"/>
    <p1510:client id="{C926EA31-3470-FB84-8DAC-5BB507E624FB}" v="31" dt="2022-11-21T06:17:57.413"/>
    <p1510:client id="{DAC0B1DE-2553-963C-F783-33EF3BBEE7B1}" v="547" dt="2021-09-02T05:43:18.427"/>
    <p1510:client id="{DB0129CD-FBD9-738A-33C8-CA7062B795A1}" v="16" dt="2021-09-14T08:23:43.876"/>
    <p1510:client id="{E5472FA1-FA50-45C6-EAF1-B9DA885F8C7D}" v="114" dt="2021-09-14T04:09:39.900"/>
    <p1510:client id="{F06A87A7-A4D4-885D-F7C0-BEA5A3C045C5}" v="91" dt="2021-09-02T06:50:13.396"/>
    <p1510:client id="{F595B13C-242D-B483-F487-D5FEE29CB641}" v="41" dt="2021-09-14T08:22:19.929"/>
    <p1510:client id="{F7922F10-D89A-5C87-B2D3-EFEED3C98DCB}" v="158" dt="2021-09-14T04:57:1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_rels/data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ata1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4.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45.svg"/></Relationships>
</file>

<file path=ppt/diagrams/_rels/data1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9.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0.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ata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hyperlink" Target="https://www.microsoft.com/en-us/videoplayer/embed/RE4vyDj?postJsllMsg=true" TargetMode="External"/><Relationship Id="rId5" Type="http://schemas.openxmlformats.org/officeDocument/2006/relationships/image" Target="../media/image104.svg"/><Relationship Id="rId4" Type="http://schemas.openxmlformats.org/officeDocument/2006/relationships/image" Target="../media/image103.png"/></Relationships>
</file>

<file path=ppt/diagrams/_rels/data2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hyperlink" Target="https://aidemos.microsoft.com/luis/demo" TargetMode="Externa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diagrams/_rels/data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ata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22.svg"/></Relationships>
</file>

<file path=ppt/diagrams/_rels/data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15.png"/><Relationship Id="rId4" Type="http://schemas.openxmlformats.org/officeDocument/2006/relationships/image" Target="../media/image125.svg"/></Relationships>
</file>

<file path=ppt/diagrams/_rels/data2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hyperlink" Target="https://www.microsoft.com/en-us/research/project/health-bot/" TargetMode="External"/><Relationship Id="rId5" Type="http://schemas.openxmlformats.org/officeDocument/2006/relationships/image" Target="../media/image129.svg"/><Relationship Id="rId4" Type="http://schemas.openxmlformats.org/officeDocument/2006/relationships/image" Target="../media/image128.png"/></Relationships>
</file>

<file path=ppt/diagrams/_rels/data2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37.svg"/><Relationship Id="rId2" Type="http://schemas.openxmlformats.org/officeDocument/2006/relationships/image" Target="../media/image115.png"/><Relationship Id="rId1" Type="http://schemas.openxmlformats.org/officeDocument/2006/relationships/hyperlink" Target="https://www.microsoft.com/en-us/videoplayer/embed/RE4vqfa?postJsllMsg=true" TargetMode="Externa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7.svg"/><Relationship Id="rId7" Type="http://schemas.openxmlformats.org/officeDocument/2006/relationships/image" Target="../media/image141.svg"/><Relationship Id="rId2" Type="http://schemas.openxmlformats.org/officeDocument/2006/relationships/image" Target="../media/image126.png"/><Relationship Id="rId1" Type="http://schemas.openxmlformats.org/officeDocument/2006/relationships/hyperlink" Target="https://www.microsoft.com/en-us/videoplayer/embed/RE4vvIl?postJsllMsg=true" TargetMode="Externa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 Id="rId9" Type="http://schemas.openxmlformats.org/officeDocument/2006/relationships/image" Target="../media/image143.svg"/></Relationships>
</file>

<file path=ppt/diagrams/_rels/data31.xml.rels><?xml version="1.0" encoding="UTF-8" standalone="yes"?>
<Relationships xmlns="http://schemas.openxmlformats.org/package/2006/relationships"><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hyperlink" Target="https://www.microsoft.com/en-us/videoplayer/embed/RE4voJF?postJsllMsg=true" TargetMode="Externa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diagrams/_rels/data32.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61.png"/><Relationship Id="rId1" Type="http://schemas.openxmlformats.org/officeDocument/2006/relationships/hyperlink" Target="https://www.microsoft.com/en-us/videoplayer/embed/RE4vqfb?postJsllMsg=true" TargetMode="External"/><Relationship Id="rId5" Type="http://schemas.openxmlformats.org/officeDocument/2006/relationships/image" Target="../media/image152.svg"/><Relationship Id="rId4" Type="http://schemas.openxmlformats.org/officeDocument/2006/relationships/image" Target="../media/image151.png"/></Relationships>
</file>

<file path=ppt/diagrams/_rels/data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35.svg"/></Relationships>
</file>

<file path=ppt/diagrams/_rels/data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ata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4" Type="http://schemas.openxmlformats.org/officeDocument/2006/relationships/image" Target="../media/image164.svg"/></Relationships>
</file>

<file path=ppt/diagrams/_rels/data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6.svg"/><Relationship Id="rId1" Type="http://schemas.openxmlformats.org/officeDocument/2006/relationships/image" Target="../media/image165.png"/><Relationship Id="rId4" Type="http://schemas.openxmlformats.org/officeDocument/2006/relationships/image" Target="../media/image21.svg"/></Relationships>
</file>

<file path=ppt/diagrams/_rels/data37.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s>
</file>

<file path=ppt/diagrams/_rels/data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39.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0.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ata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129.svg"/></Relationships>
</file>

<file path=ppt/diagrams/_rels/data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78.svg"/></Relationships>
</file>

<file path=ppt/diagrams/_rels/data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6.svg"/><Relationship Id="rId1" Type="http://schemas.openxmlformats.org/officeDocument/2006/relationships/image" Target="../media/image2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4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211.sv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 Id="rId14" Type="http://schemas.openxmlformats.org/officeDocument/2006/relationships/image" Target="../media/image219.svg"/></Relationships>
</file>

<file path=ppt/diagrams/_rels/data4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s>
</file>

<file path=ppt/diagrams/_rels/data46.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ata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svg"/><Relationship Id="rId1" Type="http://schemas.openxmlformats.org/officeDocument/2006/relationships/image" Target="../media/image245.png"/><Relationship Id="rId4" Type="http://schemas.openxmlformats.org/officeDocument/2006/relationships/image" Target="../media/image248.svg"/></Relationships>
</file>

<file path=ppt/diagrams/_rels/data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184.svg"/></Relationships>
</file>

<file path=ppt/diagrams/_rels/data49.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44.png"/><Relationship Id="rId7" Type="http://schemas.openxmlformats.org/officeDocument/2006/relationships/image" Target="../media/image255.png"/><Relationship Id="rId2" Type="http://schemas.openxmlformats.org/officeDocument/2006/relationships/image" Target="../media/image251.svg"/><Relationship Id="rId1" Type="http://schemas.openxmlformats.org/officeDocument/2006/relationships/image" Target="../media/image20.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50.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199.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8.png"/></Relationships>
</file>

<file path=ppt/diagrams/_rels/data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4.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45.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9.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0.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rawing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5" Type="http://schemas.openxmlformats.org/officeDocument/2006/relationships/hyperlink" Target="https://www.microsoft.com/en-us/videoplayer/embed/RE4vyDj?postJsllMsg=true" TargetMode="External"/><Relationship Id="rId4" Type="http://schemas.openxmlformats.org/officeDocument/2006/relationships/image" Target="../media/image104.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11" Type="http://schemas.openxmlformats.org/officeDocument/2006/relationships/hyperlink" Target="https://aidemos.microsoft.com/luis/demo" TargetMode="External"/><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22.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15.png"/><Relationship Id="rId4" Type="http://schemas.openxmlformats.org/officeDocument/2006/relationships/image" Target="../media/image125.svg"/></Relationships>
</file>

<file path=ppt/diagrams/_rels/drawing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5" Type="http://schemas.openxmlformats.org/officeDocument/2006/relationships/hyperlink" Target="https://www.microsoft.com/en-us/research/project/health-bot/" TargetMode="External"/><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https://www.microsoft.com/en-us/videoplayer/embed/RE4vqfa?postJsllMsg=true" TargetMode="External"/><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 Id="rId9" Type="http://schemas.openxmlformats.org/officeDocument/2006/relationships/hyperlink" Target="https://www.microsoft.com/en-us/videoplayer/embed/RE4vvIl?postJsllMsg=true" TargetMode="External"/></Relationships>
</file>

<file path=ppt/diagrams/_rels/drawing3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hyperlink" Target="https://www.microsoft.com/en-us/videoplayer/embed/RE4voJF?postJsllMsg=true" TargetMode="External"/><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61.png"/><Relationship Id="rId5" Type="http://schemas.openxmlformats.org/officeDocument/2006/relationships/hyperlink" Target="https://www.microsoft.com/en-us/videoplayer/embed/RE4vqfb?postJsllMsg=true" TargetMode="External"/><Relationship Id="rId4" Type="http://schemas.openxmlformats.org/officeDocument/2006/relationships/image" Target="../media/image152.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35.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rawing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4" Type="http://schemas.openxmlformats.org/officeDocument/2006/relationships/image" Target="../media/image164.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6.svg"/><Relationship Id="rId1" Type="http://schemas.openxmlformats.org/officeDocument/2006/relationships/image" Target="../media/image165.png"/><Relationship Id="rId4" Type="http://schemas.openxmlformats.org/officeDocument/2006/relationships/image" Target="../media/image21.svg"/></Relationships>
</file>

<file path=ppt/diagrams/_rels/drawing37.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0.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129.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78.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6.svg"/><Relationship Id="rId1" Type="http://schemas.openxmlformats.org/officeDocument/2006/relationships/image" Target="../media/image2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211.sv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 Id="rId14" Type="http://schemas.openxmlformats.org/officeDocument/2006/relationships/image" Target="../media/image219.svg"/></Relationships>
</file>

<file path=ppt/diagrams/_rels/drawing4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s>
</file>

<file path=ppt/diagrams/_rels/drawing46.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rawing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svg"/><Relationship Id="rId1" Type="http://schemas.openxmlformats.org/officeDocument/2006/relationships/image" Target="../media/image245.png"/><Relationship Id="rId4" Type="http://schemas.openxmlformats.org/officeDocument/2006/relationships/image" Target="../media/image248.svg"/></Relationships>
</file>

<file path=ppt/diagrams/_rels/drawing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184.svg"/></Relationships>
</file>

<file path=ppt/diagrams/_rels/drawing49.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44.png"/><Relationship Id="rId7" Type="http://schemas.openxmlformats.org/officeDocument/2006/relationships/image" Target="../media/image255.png"/><Relationship Id="rId2" Type="http://schemas.openxmlformats.org/officeDocument/2006/relationships/image" Target="../media/image251.svg"/><Relationship Id="rId1" Type="http://schemas.openxmlformats.org/officeDocument/2006/relationships/image" Target="../media/image20.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50.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199.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8.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A0901-0D3C-4333-9A19-6478E23E4BA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A8C883-F8CF-4BAD-B8B6-5C57EFA8132E}">
      <dgm:prSet/>
      <dgm:spPr/>
      <dgm:t>
        <a:bodyPr/>
        <a:lstStyle/>
        <a:p>
          <a:r>
            <a:rPr lang="en-US"/>
            <a:t>Artificial intelligence is an intelligence that was developed in the form some mathematical operations and implemented using computer programming in order to make machines behaves like human intelligence to perform some task like</a:t>
          </a:r>
        </a:p>
      </dgm:t>
    </dgm:pt>
    <dgm:pt modelId="{7A231F26-22AE-499B-9DF2-811F8F64D7BC}" type="parTrans" cxnId="{EC5932A1-A895-493A-8DCC-094E3949222A}">
      <dgm:prSet/>
      <dgm:spPr/>
      <dgm:t>
        <a:bodyPr/>
        <a:lstStyle/>
        <a:p>
          <a:endParaRPr lang="en-US"/>
        </a:p>
      </dgm:t>
    </dgm:pt>
    <dgm:pt modelId="{77A36E55-5D19-44CA-92F8-020AD3EB995E}" type="sibTrans" cxnId="{EC5932A1-A895-493A-8DCC-094E3949222A}">
      <dgm:prSet/>
      <dgm:spPr/>
      <dgm:t>
        <a:bodyPr/>
        <a:lstStyle/>
        <a:p>
          <a:endParaRPr lang="en-US"/>
        </a:p>
      </dgm:t>
    </dgm:pt>
    <dgm:pt modelId="{1D21D3BB-1B48-47DA-9F78-CE10014CB312}">
      <dgm:prSet/>
      <dgm:spPr/>
      <dgm:t>
        <a:bodyPr/>
        <a:lstStyle/>
        <a:p>
          <a:r>
            <a:rPr lang="en-US"/>
            <a:t>Decision making</a:t>
          </a:r>
        </a:p>
      </dgm:t>
    </dgm:pt>
    <dgm:pt modelId="{BEBC9087-8D54-42EA-8A0A-10764889B4F2}" type="parTrans" cxnId="{B567A1F2-97AC-4942-8D45-D24D85865590}">
      <dgm:prSet/>
      <dgm:spPr/>
      <dgm:t>
        <a:bodyPr/>
        <a:lstStyle/>
        <a:p>
          <a:endParaRPr lang="en-US"/>
        </a:p>
      </dgm:t>
    </dgm:pt>
    <dgm:pt modelId="{671D99A4-2E11-4E86-9894-724D5AFDEBE2}" type="sibTrans" cxnId="{B567A1F2-97AC-4942-8D45-D24D85865590}">
      <dgm:prSet/>
      <dgm:spPr/>
      <dgm:t>
        <a:bodyPr/>
        <a:lstStyle/>
        <a:p>
          <a:endParaRPr lang="en-US"/>
        </a:p>
      </dgm:t>
    </dgm:pt>
    <dgm:pt modelId="{945195B3-11BF-42BC-B7DA-243E258EFED5}">
      <dgm:prSet/>
      <dgm:spPr/>
      <dgm:t>
        <a:bodyPr/>
        <a:lstStyle/>
        <a:p>
          <a:r>
            <a:rPr lang="en-US"/>
            <a:t>Language translation</a:t>
          </a:r>
        </a:p>
      </dgm:t>
    </dgm:pt>
    <dgm:pt modelId="{4B01261E-EC9A-44A8-AF97-EDFF989D5B47}" type="parTrans" cxnId="{CA3CC486-C955-4A42-BC9E-9DAC313355C6}">
      <dgm:prSet/>
      <dgm:spPr/>
      <dgm:t>
        <a:bodyPr/>
        <a:lstStyle/>
        <a:p>
          <a:endParaRPr lang="en-US"/>
        </a:p>
      </dgm:t>
    </dgm:pt>
    <dgm:pt modelId="{640D59BF-F76A-44F1-BE29-FA00CB070645}" type="sibTrans" cxnId="{CA3CC486-C955-4A42-BC9E-9DAC313355C6}">
      <dgm:prSet/>
      <dgm:spPr/>
      <dgm:t>
        <a:bodyPr/>
        <a:lstStyle/>
        <a:p>
          <a:endParaRPr lang="en-US"/>
        </a:p>
      </dgm:t>
    </dgm:pt>
    <dgm:pt modelId="{5799C0D5-5DA4-4B8D-AEB0-EBB9888F450E}">
      <dgm:prSet/>
      <dgm:spPr/>
      <dgm:t>
        <a:bodyPr/>
        <a:lstStyle/>
        <a:p>
          <a:r>
            <a:rPr lang="en-US"/>
            <a:t>Visual perceptions</a:t>
          </a:r>
        </a:p>
      </dgm:t>
    </dgm:pt>
    <dgm:pt modelId="{2651DCB4-6F05-485A-B342-9DBDD5308969}" type="parTrans" cxnId="{8BE2D910-DE92-4941-83BC-86AEFE2BA522}">
      <dgm:prSet/>
      <dgm:spPr/>
      <dgm:t>
        <a:bodyPr/>
        <a:lstStyle/>
        <a:p>
          <a:endParaRPr lang="en-US"/>
        </a:p>
      </dgm:t>
    </dgm:pt>
    <dgm:pt modelId="{063036E4-D2E7-4FF5-B573-5A9365661542}" type="sibTrans" cxnId="{8BE2D910-DE92-4941-83BC-86AEFE2BA522}">
      <dgm:prSet/>
      <dgm:spPr/>
      <dgm:t>
        <a:bodyPr/>
        <a:lstStyle/>
        <a:p>
          <a:endParaRPr lang="en-US"/>
        </a:p>
      </dgm:t>
    </dgm:pt>
    <dgm:pt modelId="{ED6BE2FD-B3CD-4890-9AD9-E150D3791C43}">
      <dgm:prSet/>
      <dgm:spPr/>
      <dgm:t>
        <a:bodyPr/>
        <a:lstStyle/>
        <a:p>
          <a:r>
            <a:rPr lang="en-US"/>
            <a:t>Speech recognition etc.</a:t>
          </a:r>
        </a:p>
      </dgm:t>
    </dgm:pt>
    <dgm:pt modelId="{58411B2C-9366-4321-8E8A-E899A9922892}" type="parTrans" cxnId="{070D7FF0-0041-4EA6-9607-7AA4747381F3}">
      <dgm:prSet/>
      <dgm:spPr/>
      <dgm:t>
        <a:bodyPr/>
        <a:lstStyle/>
        <a:p>
          <a:endParaRPr lang="en-US"/>
        </a:p>
      </dgm:t>
    </dgm:pt>
    <dgm:pt modelId="{809E7B71-1A7F-47DC-80CA-BE88160B0668}" type="sibTrans" cxnId="{070D7FF0-0041-4EA6-9607-7AA4747381F3}">
      <dgm:prSet/>
      <dgm:spPr/>
      <dgm:t>
        <a:bodyPr/>
        <a:lstStyle/>
        <a:p>
          <a:endParaRPr lang="en-US"/>
        </a:p>
      </dgm:t>
    </dgm:pt>
    <dgm:pt modelId="{ABBDD982-D0D8-456B-A2AE-39AF669BC051}" type="pres">
      <dgm:prSet presAssocID="{C90A0901-0D3C-4333-9A19-6478E23E4BA5}" presName="linear" presStyleCnt="0">
        <dgm:presLayoutVars>
          <dgm:animLvl val="lvl"/>
          <dgm:resizeHandles val="exact"/>
        </dgm:presLayoutVars>
      </dgm:prSet>
      <dgm:spPr/>
    </dgm:pt>
    <dgm:pt modelId="{829123CA-C8FA-4709-B98D-1C328568FB5A}" type="pres">
      <dgm:prSet presAssocID="{53A8C883-F8CF-4BAD-B8B6-5C57EFA8132E}" presName="parentText" presStyleLbl="node1" presStyleIdx="0" presStyleCnt="1">
        <dgm:presLayoutVars>
          <dgm:chMax val="0"/>
          <dgm:bulletEnabled val="1"/>
        </dgm:presLayoutVars>
      </dgm:prSet>
      <dgm:spPr/>
    </dgm:pt>
    <dgm:pt modelId="{662415E7-03CE-4A7A-A4B3-F2C952FB2C97}" type="pres">
      <dgm:prSet presAssocID="{53A8C883-F8CF-4BAD-B8B6-5C57EFA8132E}" presName="childText" presStyleLbl="revTx" presStyleIdx="0" presStyleCnt="1">
        <dgm:presLayoutVars>
          <dgm:bulletEnabled val="1"/>
        </dgm:presLayoutVars>
      </dgm:prSet>
      <dgm:spPr/>
    </dgm:pt>
  </dgm:ptLst>
  <dgm:cxnLst>
    <dgm:cxn modelId="{8BE2D910-DE92-4941-83BC-86AEFE2BA522}" srcId="{53A8C883-F8CF-4BAD-B8B6-5C57EFA8132E}" destId="{5799C0D5-5DA4-4B8D-AEB0-EBB9888F450E}" srcOrd="2" destOrd="0" parTransId="{2651DCB4-6F05-485A-B342-9DBDD5308969}" sibTransId="{063036E4-D2E7-4FF5-B573-5A9365661542}"/>
    <dgm:cxn modelId="{CA3CC486-C955-4A42-BC9E-9DAC313355C6}" srcId="{53A8C883-F8CF-4BAD-B8B6-5C57EFA8132E}" destId="{945195B3-11BF-42BC-B7DA-243E258EFED5}" srcOrd="1" destOrd="0" parTransId="{4B01261E-EC9A-44A8-AF97-EDFF989D5B47}" sibTransId="{640D59BF-F76A-44F1-BE29-FA00CB070645}"/>
    <dgm:cxn modelId="{EC5932A1-A895-493A-8DCC-094E3949222A}" srcId="{C90A0901-0D3C-4333-9A19-6478E23E4BA5}" destId="{53A8C883-F8CF-4BAD-B8B6-5C57EFA8132E}" srcOrd="0" destOrd="0" parTransId="{7A231F26-22AE-499B-9DF2-811F8F64D7BC}" sibTransId="{77A36E55-5D19-44CA-92F8-020AD3EB995E}"/>
    <dgm:cxn modelId="{9299F8AB-8B7E-422E-8012-FD42ECA15498}" type="presOf" srcId="{945195B3-11BF-42BC-B7DA-243E258EFED5}" destId="{662415E7-03CE-4A7A-A4B3-F2C952FB2C97}" srcOrd="0" destOrd="1" presId="urn:microsoft.com/office/officeart/2005/8/layout/vList2"/>
    <dgm:cxn modelId="{357AE4C7-066E-498C-B232-27A5E1185356}" type="presOf" srcId="{5799C0D5-5DA4-4B8D-AEB0-EBB9888F450E}" destId="{662415E7-03CE-4A7A-A4B3-F2C952FB2C97}" srcOrd="0" destOrd="2" presId="urn:microsoft.com/office/officeart/2005/8/layout/vList2"/>
    <dgm:cxn modelId="{E68615DC-0812-4A45-BADF-CF0069B18965}" type="presOf" srcId="{1D21D3BB-1B48-47DA-9F78-CE10014CB312}" destId="{662415E7-03CE-4A7A-A4B3-F2C952FB2C97}" srcOrd="0" destOrd="0" presId="urn:microsoft.com/office/officeart/2005/8/layout/vList2"/>
    <dgm:cxn modelId="{D5F24DDD-3140-4304-81F0-5674D28BC410}" type="presOf" srcId="{C90A0901-0D3C-4333-9A19-6478E23E4BA5}" destId="{ABBDD982-D0D8-456B-A2AE-39AF669BC051}" srcOrd="0" destOrd="0" presId="urn:microsoft.com/office/officeart/2005/8/layout/vList2"/>
    <dgm:cxn modelId="{045604DE-ED4E-4E1B-8419-4D4F29D9162B}" type="presOf" srcId="{ED6BE2FD-B3CD-4890-9AD9-E150D3791C43}" destId="{662415E7-03CE-4A7A-A4B3-F2C952FB2C97}" srcOrd="0" destOrd="3" presId="urn:microsoft.com/office/officeart/2005/8/layout/vList2"/>
    <dgm:cxn modelId="{B9E907E8-2AE1-4D2A-8688-C5C4C475554E}" type="presOf" srcId="{53A8C883-F8CF-4BAD-B8B6-5C57EFA8132E}" destId="{829123CA-C8FA-4709-B98D-1C328568FB5A}" srcOrd="0" destOrd="0" presId="urn:microsoft.com/office/officeart/2005/8/layout/vList2"/>
    <dgm:cxn modelId="{070D7FF0-0041-4EA6-9607-7AA4747381F3}" srcId="{53A8C883-F8CF-4BAD-B8B6-5C57EFA8132E}" destId="{ED6BE2FD-B3CD-4890-9AD9-E150D3791C43}" srcOrd="3" destOrd="0" parTransId="{58411B2C-9366-4321-8E8A-E899A9922892}" sibTransId="{809E7B71-1A7F-47DC-80CA-BE88160B0668}"/>
    <dgm:cxn modelId="{B567A1F2-97AC-4942-8D45-D24D85865590}" srcId="{53A8C883-F8CF-4BAD-B8B6-5C57EFA8132E}" destId="{1D21D3BB-1B48-47DA-9F78-CE10014CB312}" srcOrd="0" destOrd="0" parTransId="{BEBC9087-8D54-42EA-8A0A-10764889B4F2}" sibTransId="{671D99A4-2E11-4E86-9894-724D5AFDEBE2}"/>
    <dgm:cxn modelId="{7F2D5E95-9F18-4839-B168-B5D9FB241E00}" type="presParOf" srcId="{ABBDD982-D0D8-456B-A2AE-39AF669BC051}" destId="{829123CA-C8FA-4709-B98D-1C328568FB5A}" srcOrd="0" destOrd="0" presId="urn:microsoft.com/office/officeart/2005/8/layout/vList2"/>
    <dgm:cxn modelId="{15B1209F-5E66-4223-96D2-E1DF470EB380}" type="presParOf" srcId="{ABBDD982-D0D8-456B-A2AE-39AF669BC051}" destId="{662415E7-03CE-4A7A-A4B3-F2C952FB2C9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16B7E7-F1E5-4FA8-9C6B-B03D1485A5B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CB7604-525A-40F9-BAE6-8C71735988A4}">
      <dgm:prSet/>
      <dgm:spPr/>
      <dgm:t>
        <a:bodyPr/>
        <a:lstStyle/>
        <a:p>
          <a:r>
            <a:rPr lang="en-US"/>
            <a:t>At its core, Azure Machine Learning is a service for training and managing machine learning models, for which you need compute on which to run the training process.</a:t>
          </a:r>
        </a:p>
      </dgm:t>
    </dgm:pt>
    <dgm:pt modelId="{B58E9B58-7F24-4275-B80F-01D43A8589E0}" type="parTrans" cxnId="{73678DF9-08B8-49F4-9ABF-C7FDC78BA8DA}">
      <dgm:prSet/>
      <dgm:spPr/>
      <dgm:t>
        <a:bodyPr/>
        <a:lstStyle/>
        <a:p>
          <a:endParaRPr lang="en-US"/>
        </a:p>
      </dgm:t>
    </dgm:pt>
    <dgm:pt modelId="{DC08856B-5FE8-4F64-B1C7-1930F90442C0}" type="sibTrans" cxnId="{73678DF9-08B8-49F4-9ABF-C7FDC78BA8DA}">
      <dgm:prSet/>
      <dgm:spPr/>
      <dgm:t>
        <a:bodyPr/>
        <a:lstStyle/>
        <a:p>
          <a:endParaRPr lang="en-US"/>
        </a:p>
      </dgm:t>
    </dgm:pt>
    <dgm:pt modelId="{E5AAB8A8-E502-4F0F-B15B-E4EFE83CE0C2}">
      <dgm:prSet/>
      <dgm:spPr/>
      <dgm:t>
        <a:bodyPr/>
        <a:lstStyle/>
        <a:p>
          <a:r>
            <a:rPr lang="en-US" b="1"/>
            <a:t>Compute Instances</a:t>
          </a:r>
          <a:endParaRPr lang="en-US"/>
        </a:p>
      </dgm:t>
    </dgm:pt>
    <dgm:pt modelId="{96ACCA85-7EE0-4992-ACE7-2A09BD58A43A}" type="parTrans" cxnId="{1F39C6E8-26D3-479A-996E-EE5CC3A251C2}">
      <dgm:prSet/>
      <dgm:spPr/>
      <dgm:t>
        <a:bodyPr/>
        <a:lstStyle/>
        <a:p>
          <a:endParaRPr lang="en-US"/>
        </a:p>
      </dgm:t>
    </dgm:pt>
    <dgm:pt modelId="{8758BE5F-A349-4867-9F9C-AB4469E1C44B}" type="sibTrans" cxnId="{1F39C6E8-26D3-479A-996E-EE5CC3A251C2}">
      <dgm:prSet/>
      <dgm:spPr/>
      <dgm:t>
        <a:bodyPr/>
        <a:lstStyle/>
        <a:p>
          <a:endParaRPr lang="en-US"/>
        </a:p>
      </dgm:t>
    </dgm:pt>
    <dgm:pt modelId="{F282C0DE-99FE-415A-ACD6-CC9D8A53B744}">
      <dgm:prSet/>
      <dgm:spPr/>
      <dgm:t>
        <a:bodyPr/>
        <a:lstStyle/>
        <a:p>
          <a:r>
            <a:rPr lang="en-US" b="1"/>
            <a:t>Compute Clusters</a:t>
          </a:r>
          <a:endParaRPr lang="en-US"/>
        </a:p>
      </dgm:t>
    </dgm:pt>
    <dgm:pt modelId="{A6D7A4DB-9FB1-46AD-8C77-196945B06F10}" type="parTrans" cxnId="{49AB9EAC-B156-402C-83B1-D57FF8E27366}">
      <dgm:prSet/>
      <dgm:spPr/>
      <dgm:t>
        <a:bodyPr/>
        <a:lstStyle/>
        <a:p>
          <a:endParaRPr lang="en-US"/>
        </a:p>
      </dgm:t>
    </dgm:pt>
    <dgm:pt modelId="{0624F9CB-F8D0-4BA1-8D6F-E67CE5509C21}" type="sibTrans" cxnId="{49AB9EAC-B156-402C-83B1-D57FF8E27366}">
      <dgm:prSet/>
      <dgm:spPr/>
      <dgm:t>
        <a:bodyPr/>
        <a:lstStyle/>
        <a:p>
          <a:endParaRPr lang="en-US"/>
        </a:p>
      </dgm:t>
    </dgm:pt>
    <dgm:pt modelId="{A21232E3-50D4-4794-B190-B1344E5FCBA6}">
      <dgm:prSet/>
      <dgm:spPr/>
      <dgm:t>
        <a:bodyPr/>
        <a:lstStyle/>
        <a:p>
          <a:r>
            <a:rPr lang="en-US" b="1"/>
            <a:t>Inference Clusters</a:t>
          </a:r>
          <a:endParaRPr lang="en-US"/>
        </a:p>
      </dgm:t>
    </dgm:pt>
    <dgm:pt modelId="{C8398F5F-DD1D-4460-92FC-C202A22CABBB}" type="parTrans" cxnId="{453CA21E-9178-481C-B919-D4773992E88E}">
      <dgm:prSet/>
      <dgm:spPr/>
      <dgm:t>
        <a:bodyPr/>
        <a:lstStyle/>
        <a:p>
          <a:endParaRPr lang="en-US"/>
        </a:p>
      </dgm:t>
    </dgm:pt>
    <dgm:pt modelId="{50AC1D4E-F263-4894-BDD7-9D9ACA3ABBAF}" type="sibTrans" cxnId="{453CA21E-9178-481C-B919-D4773992E88E}">
      <dgm:prSet/>
      <dgm:spPr/>
      <dgm:t>
        <a:bodyPr/>
        <a:lstStyle/>
        <a:p>
          <a:endParaRPr lang="en-US"/>
        </a:p>
      </dgm:t>
    </dgm:pt>
    <dgm:pt modelId="{172530B6-BF78-4F1F-ACCE-FA00AE712D1F}">
      <dgm:prSet/>
      <dgm:spPr/>
      <dgm:t>
        <a:bodyPr/>
        <a:lstStyle/>
        <a:p>
          <a:r>
            <a:rPr lang="en-US" b="1"/>
            <a:t>Attached Compute</a:t>
          </a:r>
          <a:endParaRPr lang="en-US"/>
        </a:p>
      </dgm:t>
    </dgm:pt>
    <dgm:pt modelId="{22B65714-704F-4DC7-9A8E-EB232A2B0A5A}" type="parTrans" cxnId="{A5A7A3F5-A4A2-4513-9486-5FFCB5695819}">
      <dgm:prSet/>
      <dgm:spPr/>
      <dgm:t>
        <a:bodyPr/>
        <a:lstStyle/>
        <a:p>
          <a:endParaRPr lang="en-US"/>
        </a:p>
      </dgm:t>
    </dgm:pt>
    <dgm:pt modelId="{D8C27FB6-9263-4019-AACF-7497AEAC01DA}" type="sibTrans" cxnId="{A5A7A3F5-A4A2-4513-9486-5FFCB5695819}">
      <dgm:prSet/>
      <dgm:spPr/>
      <dgm:t>
        <a:bodyPr/>
        <a:lstStyle/>
        <a:p>
          <a:endParaRPr lang="en-US"/>
        </a:p>
      </dgm:t>
    </dgm:pt>
    <dgm:pt modelId="{3E098194-FAC9-4050-AC51-63B1EEAE7371}" type="pres">
      <dgm:prSet presAssocID="{3A16B7E7-F1E5-4FA8-9C6B-B03D1485A5B2}" presName="linear" presStyleCnt="0">
        <dgm:presLayoutVars>
          <dgm:animLvl val="lvl"/>
          <dgm:resizeHandles val="exact"/>
        </dgm:presLayoutVars>
      </dgm:prSet>
      <dgm:spPr/>
    </dgm:pt>
    <dgm:pt modelId="{9B89C207-5225-4E5E-AC84-7D649C58A5B0}" type="pres">
      <dgm:prSet presAssocID="{B2CB7604-525A-40F9-BAE6-8C71735988A4}" presName="parentText" presStyleLbl="node1" presStyleIdx="0" presStyleCnt="1">
        <dgm:presLayoutVars>
          <dgm:chMax val="0"/>
          <dgm:bulletEnabled val="1"/>
        </dgm:presLayoutVars>
      </dgm:prSet>
      <dgm:spPr/>
    </dgm:pt>
    <dgm:pt modelId="{408100FB-18F7-410C-88A9-C72828F1A48F}" type="pres">
      <dgm:prSet presAssocID="{B2CB7604-525A-40F9-BAE6-8C71735988A4}" presName="childText" presStyleLbl="revTx" presStyleIdx="0" presStyleCnt="1">
        <dgm:presLayoutVars>
          <dgm:bulletEnabled val="1"/>
        </dgm:presLayoutVars>
      </dgm:prSet>
      <dgm:spPr/>
    </dgm:pt>
  </dgm:ptLst>
  <dgm:cxnLst>
    <dgm:cxn modelId="{453CA21E-9178-481C-B919-D4773992E88E}" srcId="{B2CB7604-525A-40F9-BAE6-8C71735988A4}" destId="{A21232E3-50D4-4794-B190-B1344E5FCBA6}" srcOrd="2" destOrd="0" parTransId="{C8398F5F-DD1D-4460-92FC-C202A22CABBB}" sibTransId="{50AC1D4E-F263-4894-BDD7-9D9ACA3ABBAF}"/>
    <dgm:cxn modelId="{13F77E61-4881-4B71-AA2F-327FECA85CB7}" type="presOf" srcId="{3A16B7E7-F1E5-4FA8-9C6B-B03D1485A5B2}" destId="{3E098194-FAC9-4050-AC51-63B1EEAE7371}" srcOrd="0" destOrd="0" presId="urn:microsoft.com/office/officeart/2005/8/layout/vList2"/>
    <dgm:cxn modelId="{F5A59588-E2D5-474B-8B2C-C3D73D265B74}" type="presOf" srcId="{A21232E3-50D4-4794-B190-B1344E5FCBA6}" destId="{408100FB-18F7-410C-88A9-C72828F1A48F}" srcOrd="0" destOrd="2" presId="urn:microsoft.com/office/officeart/2005/8/layout/vList2"/>
    <dgm:cxn modelId="{9E2A94A1-CE99-4C9C-91BD-272716AD0ED2}" type="presOf" srcId="{B2CB7604-525A-40F9-BAE6-8C71735988A4}" destId="{9B89C207-5225-4E5E-AC84-7D649C58A5B0}" srcOrd="0" destOrd="0" presId="urn:microsoft.com/office/officeart/2005/8/layout/vList2"/>
    <dgm:cxn modelId="{7EC142AB-8D4A-4F7B-BACA-9FF8E13BCD74}" type="presOf" srcId="{F282C0DE-99FE-415A-ACD6-CC9D8A53B744}" destId="{408100FB-18F7-410C-88A9-C72828F1A48F}" srcOrd="0" destOrd="1" presId="urn:microsoft.com/office/officeart/2005/8/layout/vList2"/>
    <dgm:cxn modelId="{49AB9EAC-B156-402C-83B1-D57FF8E27366}" srcId="{B2CB7604-525A-40F9-BAE6-8C71735988A4}" destId="{F282C0DE-99FE-415A-ACD6-CC9D8A53B744}" srcOrd="1" destOrd="0" parTransId="{A6D7A4DB-9FB1-46AD-8C77-196945B06F10}" sibTransId="{0624F9CB-F8D0-4BA1-8D6F-E67CE5509C21}"/>
    <dgm:cxn modelId="{B73FEAB2-2A7A-495F-9C59-EF71AB76D4F9}" type="presOf" srcId="{172530B6-BF78-4F1F-ACCE-FA00AE712D1F}" destId="{408100FB-18F7-410C-88A9-C72828F1A48F}" srcOrd="0" destOrd="3" presId="urn:microsoft.com/office/officeart/2005/8/layout/vList2"/>
    <dgm:cxn modelId="{652728E5-9E6B-4096-A7C6-2CD5E5DA8A92}" type="presOf" srcId="{E5AAB8A8-E502-4F0F-B15B-E4EFE83CE0C2}" destId="{408100FB-18F7-410C-88A9-C72828F1A48F}" srcOrd="0" destOrd="0" presId="urn:microsoft.com/office/officeart/2005/8/layout/vList2"/>
    <dgm:cxn modelId="{1F39C6E8-26D3-479A-996E-EE5CC3A251C2}" srcId="{B2CB7604-525A-40F9-BAE6-8C71735988A4}" destId="{E5AAB8A8-E502-4F0F-B15B-E4EFE83CE0C2}" srcOrd="0" destOrd="0" parTransId="{96ACCA85-7EE0-4992-ACE7-2A09BD58A43A}" sibTransId="{8758BE5F-A349-4867-9F9C-AB4469E1C44B}"/>
    <dgm:cxn modelId="{A5A7A3F5-A4A2-4513-9486-5FFCB5695819}" srcId="{B2CB7604-525A-40F9-BAE6-8C71735988A4}" destId="{172530B6-BF78-4F1F-ACCE-FA00AE712D1F}" srcOrd="3" destOrd="0" parTransId="{22B65714-704F-4DC7-9A8E-EB232A2B0A5A}" sibTransId="{D8C27FB6-9263-4019-AACF-7497AEAC01DA}"/>
    <dgm:cxn modelId="{73678DF9-08B8-49F4-9ABF-C7FDC78BA8DA}" srcId="{3A16B7E7-F1E5-4FA8-9C6B-B03D1485A5B2}" destId="{B2CB7604-525A-40F9-BAE6-8C71735988A4}" srcOrd="0" destOrd="0" parTransId="{B58E9B58-7F24-4275-B80F-01D43A8589E0}" sibTransId="{DC08856B-5FE8-4F64-B1C7-1930F90442C0}"/>
    <dgm:cxn modelId="{E137AE61-7869-45A1-A7F7-ADCBFD5595C9}" type="presParOf" srcId="{3E098194-FAC9-4050-AC51-63B1EEAE7371}" destId="{9B89C207-5225-4E5E-AC84-7D649C58A5B0}" srcOrd="0" destOrd="0" presId="urn:microsoft.com/office/officeart/2005/8/layout/vList2"/>
    <dgm:cxn modelId="{D2F59271-03EB-4172-B30F-8491FA77AA77}" type="presParOf" srcId="{3E098194-FAC9-4050-AC51-63B1EEAE7371}" destId="{408100FB-18F7-410C-88A9-C72828F1A48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B77D2E-9A68-41D5-84DD-42B8F6DE29B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0249C9C-6462-4311-AAB3-F219AB1A83E4}">
      <dgm:prSet/>
      <dgm:spPr/>
      <dgm:t>
        <a:bodyPr/>
        <a:lstStyle/>
        <a:p>
          <a:r>
            <a:rPr lang="en-US"/>
            <a:t>Azure Machine Learning compute instance is an virtual machine on which you are running a notebook.</a:t>
          </a:r>
        </a:p>
      </dgm:t>
    </dgm:pt>
    <dgm:pt modelId="{5398ADED-1784-444B-96BD-2A04BA76DF96}" type="parTrans" cxnId="{6DB90E60-ECF4-4866-8BC2-DC151F794EC9}">
      <dgm:prSet/>
      <dgm:spPr/>
      <dgm:t>
        <a:bodyPr/>
        <a:lstStyle/>
        <a:p>
          <a:endParaRPr lang="en-US"/>
        </a:p>
      </dgm:t>
    </dgm:pt>
    <dgm:pt modelId="{A7614083-9688-47B8-8201-5440B0D23FE1}" type="sibTrans" cxnId="{6DB90E60-ECF4-4866-8BC2-DC151F794EC9}">
      <dgm:prSet/>
      <dgm:spPr/>
      <dgm:t>
        <a:bodyPr/>
        <a:lstStyle/>
        <a:p>
          <a:endParaRPr lang="en-US"/>
        </a:p>
      </dgm:t>
    </dgm:pt>
    <dgm:pt modelId="{C39BD2D0-68A8-4325-BD7F-F407249DDDBB}">
      <dgm:prSet/>
      <dgm:spPr/>
      <dgm:t>
        <a:bodyPr/>
        <a:lstStyle/>
        <a:p>
          <a:r>
            <a:rPr lang="en-US"/>
            <a:t>Development workstations that data scientists can use to work with data and models.</a:t>
          </a:r>
        </a:p>
      </dgm:t>
    </dgm:pt>
    <dgm:pt modelId="{E95C1A26-DD4A-4AD4-AE1C-176C932B6183}" type="parTrans" cxnId="{19A19E46-2EE9-4F89-9F04-FE2D462290C1}">
      <dgm:prSet/>
      <dgm:spPr/>
      <dgm:t>
        <a:bodyPr/>
        <a:lstStyle/>
        <a:p>
          <a:endParaRPr lang="en-US"/>
        </a:p>
      </dgm:t>
    </dgm:pt>
    <dgm:pt modelId="{07239E34-7D9D-43EA-9517-0543086BAE36}" type="sibTrans" cxnId="{19A19E46-2EE9-4F89-9F04-FE2D462290C1}">
      <dgm:prSet/>
      <dgm:spPr/>
      <dgm:t>
        <a:bodyPr/>
        <a:lstStyle/>
        <a:p>
          <a:endParaRPr lang="en-US"/>
        </a:p>
      </dgm:t>
    </dgm:pt>
    <dgm:pt modelId="{2BB2AFFD-2F2F-4B7C-8F11-6D25FA39ACFA}" type="pres">
      <dgm:prSet presAssocID="{70B77D2E-9A68-41D5-84DD-42B8F6DE29BA}" presName="linear" presStyleCnt="0">
        <dgm:presLayoutVars>
          <dgm:animLvl val="lvl"/>
          <dgm:resizeHandles val="exact"/>
        </dgm:presLayoutVars>
      </dgm:prSet>
      <dgm:spPr/>
    </dgm:pt>
    <dgm:pt modelId="{14255CBC-1FB2-4B0D-AF99-0CBB0E8A70F4}" type="pres">
      <dgm:prSet presAssocID="{70249C9C-6462-4311-AAB3-F219AB1A83E4}" presName="parentText" presStyleLbl="node1" presStyleIdx="0" presStyleCnt="2">
        <dgm:presLayoutVars>
          <dgm:chMax val="0"/>
          <dgm:bulletEnabled val="1"/>
        </dgm:presLayoutVars>
      </dgm:prSet>
      <dgm:spPr/>
    </dgm:pt>
    <dgm:pt modelId="{F9AC080B-7C88-4487-8CE7-2C1467DA4093}" type="pres">
      <dgm:prSet presAssocID="{A7614083-9688-47B8-8201-5440B0D23FE1}" presName="spacer" presStyleCnt="0"/>
      <dgm:spPr/>
    </dgm:pt>
    <dgm:pt modelId="{DAE97F46-1D87-42EE-AF1C-6330DC9477AC}" type="pres">
      <dgm:prSet presAssocID="{C39BD2D0-68A8-4325-BD7F-F407249DDDBB}" presName="parentText" presStyleLbl="node1" presStyleIdx="1" presStyleCnt="2">
        <dgm:presLayoutVars>
          <dgm:chMax val="0"/>
          <dgm:bulletEnabled val="1"/>
        </dgm:presLayoutVars>
      </dgm:prSet>
      <dgm:spPr/>
    </dgm:pt>
  </dgm:ptLst>
  <dgm:cxnLst>
    <dgm:cxn modelId="{6DB90E60-ECF4-4866-8BC2-DC151F794EC9}" srcId="{70B77D2E-9A68-41D5-84DD-42B8F6DE29BA}" destId="{70249C9C-6462-4311-AAB3-F219AB1A83E4}" srcOrd="0" destOrd="0" parTransId="{5398ADED-1784-444B-96BD-2A04BA76DF96}" sibTransId="{A7614083-9688-47B8-8201-5440B0D23FE1}"/>
    <dgm:cxn modelId="{19A19E46-2EE9-4F89-9F04-FE2D462290C1}" srcId="{70B77D2E-9A68-41D5-84DD-42B8F6DE29BA}" destId="{C39BD2D0-68A8-4325-BD7F-F407249DDDBB}" srcOrd="1" destOrd="0" parTransId="{E95C1A26-DD4A-4AD4-AE1C-176C932B6183}" sibTransId="{07239E34-7D9D-43EA-9517-0543086BAE36}"/>
    <dgm:cxn modelId="{48518848-9E90-49D1-9819-CD7F03A4D129}" type="presOf" srcId="{70B77D2E-9A68-41D5-84DD-42B8F6DE29BA}" destId="{2BB2AFFD-2F2F-4B7C-8F11-6D25FA39ACFA}" srcOrd="0" destOrd="0" presId="urn:microsoft.com/office/officeart/2005/8/layout/vList2"/>
    <dgm:cxn modelId="{00DC5454-39AE-46A8-B394-36DC60B4A5A0}" type="presOf" srcId="{70249C9C-6462-4311-AAB3-F219AB1A83E4}" destId="{14255CBC-1FB2-4B0D-AF99-0CBB0E8A70F4}" srcOrd="0" destOrd="0" presId="urn:microsoft.com/office/officeart/2005/8/layout/vList2"/>
    <dgm:cxn modelId="{05540BD5-EA93-4B3F-A50A-154AA925AB8E}" type="presOf" srcId="{C39BD2D0-68A8-4325-BD7F-F407249DDDBB}" destId="{DAE97F46-1D87-42EE-AF1C-6330DC9477AC}" srcOrd="0" destOrd="0" presId="urn:microsoft.com/office/officeart/2005/8/layout/vList2"/>
    <dgm:cxn modelId="{BA9075C9-D4EE-4EC7-901F-CF6160931013}" type="presParOf" srcId="{2BB2AFFD-2F2F-4B7C-8F11-6D25FA39ACFA}" destId="{14255CBC-1FB2-4B0D-AF99-0CBB0E8A70F4}" srcOrd="0" destOrd="0" presId="urn:microsoft.com/office/officeart/2005/8/layout/vList2"/>
    <dgm:cxn modelId="{47207571-2540-4E83-B2A7-C58D15DEE723}" type="presParOf" srcId="{2BB2AFFD-2F2F-4B7C-8F11-6D25FA39ACFA}" destId="{F9AC080B-7C88-4487-8CE7-2C1467DA4093}" srcOrd="1" destOrd="0" presId="urn:microsoft.com/office/officeart/2005/8/layout/vList2"/>
    <dgm:cxn modelId="{40132CA1-5E27-40C8-8DC8-4F1784FB875C}" type="presParOf" srcId="{2BB2AFFD-2F2F-4B7C-8F11-6D25FA39ACFA}" destId="{DAE97F46-1D87-42EE-AF1C-6330DC9477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86469C-B81B-40C5-841A-426DFC14C61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DBC439-8D79-40B5-AAB6-0A8FB2AF300D}">
      <dgm:prSet/>
      <dgm:spPr/>
      <dgm:t>
        <a:bodyPr/>
        <a:lstStyle/>
        <a:p>
          <a:r>
            <a:rPr lang="en-US"/>
            <a:t>Scalable clusters of virtual machines for on-demand processing of experiment code.</a:t>
          </a:r>
        </a:p>
      </dgm:t>
    </dgm:pt>
    <dgm:pt modelId="{9A5D20B1-12DC-4E07-9C86-254561623FD9}" type="parTrans" cxnId="{6C990545-E05C-4E61-88E1-F52F2C343454}">
      <dgm:prSet/>
      <dgm:spPr/>
      <dgm:t>
        <a:bodyPr/>
        <a:lstStyle/>
        <a:p>
          <a:endParaRPr lang="en-US"/>
        </a:p>
      </dgm:t>
    </dgm:pt>
    <dgm:pt modelId="{7C2F6D30-6C03-4BE7-8650-8DA6B351E288}" type="sibTrans" cxnId="{6C990545-E05C-4E61-88E1-F52F2C343454}">
      <dgm:prSet/>
      <dgm:spPr/>
      <dgm:t>
        <a:bodyPr/>
        <a:lstStyle/>
        <a:p>
          <a:endParaRPr lang="en-US"/>
        </a:p>
      </dgm:t>
    </dgm:pt>
    <dgm:pt modelId="{7B843524-9DCE-4218-B2D2-CBC617198F06}">
      <dgm:prSet/>
      <dgm:spPr/>
      <dgm:t>
        <a:bodyPr/>
        <a:lstStyle/>
        <a:p>
          <a:r>
            <a:rPr lang="en-US"/>
            <a:t>Cost-effective way to run experiments that need to handle large volumes of data</a:t>
          </a:r>
        </a:p>
      </dgm:t>
    </dgm:pt>
    <dgm:pt modelId="{2C34417E-E018-40A8-8089-8828FFAD52E5}" type="parTrans" cxnId="{6F6C16C1-A9BF-4B5C-B283-E224EF7FC4B7}">
      <dgm:prSet/>
      <dgm:spPr/>
      <dgm:t>
        <a:bodyPr/>
        <a:lstStyle/>
        <a:p>
          <a:endParaRPr lang="en-US"/>
        </a:p>
      </dgm:t>
    </dgm:pt>
    <dgm:pt modelId="{17D61AF9-CB5B-464D-BC5C-81A011CBC226}" type="sibTrans" cxnId="{6F6C16C1-A9BF-4B5C-B283-E224EF7FC4B7}">
      <dgm:prSet/>
      <dgm:spPr/>
      <dgm:t>
        <a:bodyPr/>
        <a:lstStyle/>
        <a:p>
          <a:endParaRPr lang="en-US"/>
        </a:p>
      </dgm:t>
    </dgm:pt>
    <dgm:pt modelId="{3A7DC886-E968-47AA-8389-EF614C1FF9E4}">
      <dgm:prSet/>
      <dgm:spPr/>
      <dgm:t>
        <a:bodyPr/>
        <a:lstStyle/>
        <a:p>
          <a:r>
            <a:rPr lang="en-US"/>
            <a:t>Reduce time for parallel processing to distribute the workload</a:t>
          </a:r>
        </a:p>
      </dgm:t>
    </dgm:pt>
    <dgm:pt modelId="{9F27661F-AEEF-4F29-A1FA-3D94BE1F822F}" type="parTrans" cxnId="{DDA392E8-4BF3-460F-8541-B9C07FEF20B8}">
      <dgm:prSet/>
      <dgm:spPr/>
      <dgm:t>
        <a:bodyPr/>
        <a:lstStyle/>
        <a:p>
          <a:endParaRPr lang="en-US"/>
        </a:p>
      </dgm:t>
    </dgm:pt>
    <dgm:pt modelId="{3BD0A304-2115-4596-9888-38344B42930C}" type="sibTrans" cxnId="{DDA392E8-4BF3-460F-8541-B9C07FEF20B8}">
      <dgm:prSet/>
      <dgm:spPr/>
      <dgm:t>
        <a:bodyPr/>
        <a:lstStyle/>
        <a:p>
          <a:endParaRPr lang="en-US"/>
        </a:p>
      </dgm:t>
    </dgm:pt>
    <dgm:pt modelId="{5F6AA9E2-B4CC-4357-AC36-AD51B58F0C0D}" type="pres">
      <dgm:prSet presAssocID="{7386469C-B81B-40C5-841A-426DFC14C615}" presName="linear" presStyleCnt="0">
        <dgm:presLayoutVars>
          <dgm:animLvl val="lvl"/>
          <dgm:resizeHandles val="exact"/>
        </dgm:presLayoutVars>
      </dgm:prSet>
      <dgm:spPr/>
    </dgm:pt>
    <dgm:pt modelId="{DB175613-98B1-41F8-BC68-4E2A5895FC4D}" type="pres">
      <dgm:prSet presAssocID="{DBDBC439-8D79-40B5-AAB6-0A8FB2AF300D}" presName="parentText" presStyleLbl="node1" presStyleIdx="0" presStyleCnt="1">
        <dgm:presLayoutVars>
          <dgm:chMax val="0"/>
          <dgm:bulletEnabled val="1"/>
        </dgm:presLayoutVars>
      </dgm:prSet>
      <dgm:spPr/>
    </dgm:pt>
    <dgm:pt modelId="{D8CFE33B-5265-4D78-B58E-87A07CC78AD5}" type="pres">
      <dgm:prSet presAssocID="{DBDBC439-8D79-40B5-AAB6-0A8FB2AF300D}" presName="childText" presStyleLbl="revTx" presStyleIdx="0" presStyleCnt="1">
        <dgm:presLayoutVars>
          <dgm:bulletEnabled val="1"/>
        </dgm:presLayoutVars>
      </dgm:prSet>
      <dgm:spPr/>
    </dgm:pt>
  </dgm:ptLst>
  <dgm:cxnLst>
    <dgm:cxn modelId="{AD321401-DD67-4697-9957-3E4CC42412D6}" type="presOf" srcId="{DBDBC439-8D79-40B5-AAB6-0A8FB2AF300D}" destId="{DB175613-98B1-41F8-BC68-4E2A5895FC4D}" srcOrd="0" destOrd="0" presId="urn:microsoft.com/office/officeart/2005/8/layout/vList2"/>
    <dgm:cxn modelId="{9F5B0F24-C700-4683-B392-FF74C54B1DFC}" type="presOf" srcId="{3A7DC886-E968-47AA-8389-EF614C1FF9E4}" destId="{D8CFE33B-5265-4D78-B58E-87A07CC78AD5}" srcOrd="0" destOrd="1" presId="urn:microsoft.com/office/officeart/2005/8/layout/vList2"/>
    <dgm:cxn modelId="{6C990545-E05C-4E61-88E1-F52F2C343454}" srcId="{7386469C-B81B-40C5-841A-426DFC14C615}" destId="{DBDBC439-8D79-40B5-AAB6-0A8FB2AF300D}" srcOrd="0" destOrd="0" parTransId="{9A5D20B1-12DC-4E07-9C86-254561623FD9}" sibTransId="{7C2F6D30-6C03-4BE7-8650-8DA6B351E288}"/>
    <dgm:cxn modelId="{6A59FA84-742A-4AA7-A6AC-3D43662F6250}" type="presOf" srcId="{7386469C-B81B-40C5-841A-426DFC14C615}" destId="{5F6AA9E2-B4CC-4357-AC36-AD51B58F0C0D}" srcOrd="0" destOrd="0" presId="urn:microsoft.com/office/officeart/2005/8/layout/vList2"/>
    <dgm:cxn modelId="{4729E78A-FC05-4D3C-A0AA-0CCAAED771BD}" type="presOf" srcId="{7B843524-9DCE-4218-B2D2-CBC617198F06}" destId="{D8CFE33B-5265-4D78-B58E-87A07CC78AD5}" srcOrd="0" destOrd="0" presId="urn:microsoft.com/office/officeart/2005/8/layout/vList2"/>
    <dgm:cxn modelId="{6F6C16C1-A9BF-4B5C-B283-E224EF7FC4B7}" srcId="{DBDBC439-8D79-40B5-AAB6-0A8FB2AF300D}" destId="{7B843524-9DCE-4218-B2D2-CBC617198F06}" srcOrd="0" destOrd="0" parTransId="{2C34417E-E018-40A8-8089-8828FFAD52E5}" sibTransId="{17D61AF9-CB5B-464D-BC5C-81A011CBC226}"/>
    <dgm:cxn modelId="{DDA392E8-4BF3-460F-8541-B9C07FEF20B8}" srcId="{DBDBC439-8D79-40B5-AAB6-0A8FB2AF300D}" destId="{3A7DC886-E968-47AA-8389-EF614C1FF9E4}" srcOrd="1" destOrd="0" parTransId="{9F27661F-AEEF-4F29-A1FA-3D94BE1F822F}" sibTransId="{3BD0A304-2115-4596-9888-38344B42930C}"/>
    <dgm:cxn modelId="{A6902167-8345-4559-8413-26D89F938044}" type="presParOf" srcId="{5F6AA9E2-B4CC-4357-AC36-AD51B58F0C0D}" destId="{DB175613-98B1-41F8-BC68-4E2A5895FC4D}" srcOrd="0" destOrd="0" presId="urn:microsoft.com/office/officeart/2005/8/layout/vList2"/>
    <dgm:cxn modelId="{FF852B98-3343-49E3-819B-39C87D4A81DA}" type="presParOf" srcId="{5F6AA9E2-B4CC-4357-AC36-AD51B58F0C0D}" destId="{D8CFE33B-5265-4D78-B58E-87A07CC78AD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0A80B8-F7D6-47DE-B53A-DFDA53F0F6B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AD90791-950D-4D4E-B028-A39ED9CC155D}">
      <dgm:prSet/>
      <dgm:spPr/>
      <dgm:t>
        <a:bodyPr/>
        <a:lstStyle/>
        <a:p>
          <a:r>
            <a:rPr lang="en-US"/>
            <a:t>Links to existing Azure compute resources, such as Virtual Machines or Azure Databricks clusters.</a:t>
          </a:r>
        </a:p>
      </dgm:t>
    </dgm:pt>
    <dgm:pt modelId="{16CDA787-7BA2-4FDF-92E9-D074E6B40BDA}" type="parTrans" cxnId="{4AE5F630-E3DC-4A56-9748-C9DB66CE8C79}">
      <dgm:prSet/>
      <dgm:spPr/>
      <dgm:t>
        <a:bodyPr/>
        <a:lstStyle/>
        <a:p>
          <a:endParaRPr lang="en-US"/>
        </a:p>
      </dgm:t>
    </dgm:pt>
    <dgm:pt modelId="{00600974-519A-4841-86E0-32FD83A4BBB6}" type="sibTrans" cxnId="{4AE5F630-E3DC-4A56-9748-C9DB66CE8C79}">
      <dgm:prSet/>
      <dgm:spPr/>
      <dgm:t>
        <a:bodyPr/>
        <a:lstStyle/>
        <a:p>
          <a:endParaRPr lang="en-US"/>
        </a:p>
      </dgm:t>
    </dgm:pt>
    <dgm:pt modelId="{6C6144D1-47A9-417A-9006-1375FE6E72EF}">
      <dgm:prSet/>
      <dgm:spPr/>
      <dgm:t>
        <a:bodyPr/>
        <a:lstStyle/>
        <a:p>
          <a:r>
            <a:rPr lang="en-US"/>
            <a:t>Easily attach the existing Azure Machine Learning workspace and use it as a compute target for certain workload types.</a:t>
          </a:r>
        </a:p>
      </dgm:t>
    </dgm:pt>
    <dgm:pt modelId="{73DA2A05-9026-4502-B657-E938D4A9B809}" type="parTrans" cxnId="{C9047AF9-C61B-42E9-828F-5D39B7698342}">
      <dgm:prSet/>
      <dgm:spPr/>
      <dgm:t>
        <a:bodyPr/>
        <a:lstStyle/>
        <a:p>
          <a:endParaRPr lang="en-US"/>
        </a:p>
      </dgm:t>
    </dgm:pt>
    <dgm:pt modelId="{313F2442-0DD8-49B9-90D4-3B083C9DF969}" type="sibTrans" cxnId="{C9047AF9-C61B-42E9-828F-5D39B7698342}">
      <dgm:prSet/>
      <dgm:spPr/>
      <dgm:t>
        <a:bodyPr/>
        <a:lstStyle/>
        <a:p>
          <a:endParaRPr lang="en-US"/>
        </a:p>
      </dgm:t>
    </dgm:pt>
    <dgm:pt modelId="{8563D4E1-A2DE-462B-AC92-D55C566B92CE}" type="pres">
      <dgm:prSet presAssocID="{CE0A80B8-F7D6-47DE-B53A-DFDA53F0F6B4}" presName="linear" presStyleCnt="0">
        <dgm:presLayoutVars>
          <dgm:animLvl val="lvl"/>
          <dgm:resizeHandles val="exact"/>
        </dgm:presLayoutVars>
      </dgm:prSet>
      <dgm:spPr/>
    </dgm:pt>
    <dgm:pt modelId="{0A60C9B2-B8E1-4AFD-9B0D-638CE91D9087}" type="pres">
      <dgm:prSet presAssocID="{1AD90791-950D-4D4E-B028-A39ED9CC155D}" presName="parentText" presStyleLbl="node1" presStyleIdx="0" presStyleCnt="2">
        <dgm:presLayoutVars>
          <dgm:chMax val="0"/>
          <dgm:bulletEnabled val="1"/>
        </dgm:presLayoutVars>
      </dgm:prSet>
      <dgm:spPr/>
    </dgm:pt>
    <dgm:pt modelId="{4ABA6BFD-6DBE-4BD7-926E-E1CB67614641}" type="pres">
      <dgm:prSet presAssocID="{00600974-519A-4841-86E0-32FD83A4BBB6}" presName="spacer" presStyleCnt="0"/>
      <dgm:spPr/>
    </dgm:pt>
    <dgm:pt modelId="{B239CD05-B2B3-4E76-99A9-4F4B163FC3B4}" type="pres">
      <dgm:prSet presAssocID="{6C6144D1-47A9-417A-9006-1375FE6E72EF}" presName="parentText" presStyleLbl="node1" presStyleIdx="1" presStyleCnt="2">
        <dgm:presLayoutVars>
          <dgm:chMax val="0"/>
          <dgm:bulletEnabled val="1"/>
        </dgm:presLayoutVars>
      </dgm:prSet>
      <dgm:spPr/>
    </dgm:pt>
  </dgm:ptLst>
  <dgm:cxnLst>
    <dgm:cxn modelId="{4AE5F630-E3DC-4A56-9748-C9DB66CE8C79}" srcId="{CE0A80B8-F7D6-47DE-B53A-DFDA53F0F6B4}" destId="{1AD90791-950D-4D4E-B028-A39ED9CC155D}" srcOrd="0" destOrd="0" parTransId="{16CDA787-7BA2-4FDF-92E9-D074E6B40BDA}" sibTransId="{00600974-519A-4841-86E0-32FD83A4BBB6}"/>
    <dgm:cxn modelId="{B5947E3C-6A99-4758-AE61-5289637A7C47}" type="presOf" srcId="{CE0A80B8-F7D6-47DE-B53A-DFDA53F0F6B4}" destId="{8563D4E1-A2DE-462B-AC92-D55C566B92CE}" srcOrd="0" destOrd="0" presId="urn:microsoft.com/office/officeart/2005/8/layout/vList2"/>
    <dgm:cxn modelId="{65F12E69-CEC2-4EEB-B2D6-834A35D6F892}" type="presOf" srcId="{1AD90791-950D-4D4E-B028-A39ED9CC155D}" destId="{0A60C9B2-B8E1-4AFD-9B0D-638CE91D9087}" srcOrd="0" destOrd="0" presId="urn:microsoft.com/office/officeart/2005/8/layout/vList2"/>
    <dgm:cxn modelId="{8BA58BE4-A5B9-49CD-B7AD-4A9EF356E499}" type="presOf" srcId="{6C6144D1-47A9-417A-9006-1375FE6E72EF}" destId="{B239CD05-B2B3-4E76-99A9-4F4B163FC3B4}" srcOrd="0" destOrd="0" presId="urn:microsoft.com/office/officeart/2005/8/layout/vList2"/>
    <dgm:cxn modelId="{C9047AF9-C61B-42E9-828F-5D39B7698342}" srcId="{CE0A80B8-F7D6-47DE-B53A-DFDA53F0F6B4}" destId="{6C6144D1-47A9-417A-9006-1375FE6E72EF}" srcOrd="1" destOrd="0" parTransId="{73DA2A05-9026-4502-B657-E938D4A9B809}" sibTransId="{313F2442-0DD8-49B9-90D4-3B083C9DF969}"/>
    <dgm:cxn modelId="{CA1B7838-28CC-4A79-909E-B1DBD546504D}" type="presParOf" srcId="{8563D4E1-A2DE-462B-AC92-D55C566B92CE}" destId="{0A60C9B2-B8E1-4AFD-9B0D-638CE91D9087}" srcOrd="0" destOrd="0" presId="urn:microsoft.com/office/officeart/2005/8/layout/vList2"/>
    <dgm:cxn modelId="{EDD102D3-1B16-4D3C-9831-9FE778445F7E}" type="presParOf" srcId="{8563D4E1-A2DE-462B-AC92-D55C566B92CE}" destId="{4ABA6BFD-6DBE-4BD7-926E-E1CB67614641}" srcOrd="1" destOrd="0" presId="urn:microsoft.com/office/officeart/2005/8/layout/vList2"/>
    <dgm:cxn modelId="{08A1483E-F17B-4D2D-8B81-0B5F95B90431}" type="presParOf" srcId="{8563D4E1-A2DE-462B-AC92-D55C566B92CE}" destId="{B239CD05-B2B3-4E76-99A9-4F4B163FC3B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EF7CFF8-1E17-418B-85CA-1840ED6BE7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9C50A8-84DC-42E8-AB39-E521697B773C}">
      <dgm:prSet/>
      <dgm:spPr/>
      <dgm:t>
        <a:bodyPr/>
        <a:lstStyle/>
        <a:p>
          <a:r>
            <a:rPr lang="en-US"/>
            <a:t>Deployment targets for predictive services that use your trained models.</a:t>
          </a:r>
        </a:p>
      </dgm:t>
    </dgm:pt>
    <dgm:pt modelId="{DEF402DF-3C4D-44E8-A2DB-7CDDC229051C}" type="parTrans" cxnId="{7B31FC45-8D3E-4E05-AC40-1EB5EFFC6B9F}">
      <dgm:prSet/>
      <dgm:spPr/>
      <dgm:t>
        <a:bodyPr/>
        <a:lstStyle/>
        <a:p>
          <a:endParaRPr lang="en-US"/>
        </a:p>
      </dgm:t>
    </dgm:pt>
    <dgm:pt modelId="{194E06B3-D763-4395-B228-9EE70861FEAE}" type="sibTrans" cxnId="{7B31FC45-8D3E-4E05-AC40-1EB5EFFC6B9F}">
      <dgm:prSet/>
      <dgm:spPr/>
      <dgm:t>
        <a:bodyPr/>
        <a:lstStyle/>
        <a:p>
          <a:endParaRPr lang="en-US"/>
        </a:p>
      </dgm:t>
    </dgm:pt>
    <dgm:pt modelId="{53A9DC39-B4CB-45D8-ADD1-CF0DCD658D33}">
      <dgm:prSet/>
      <dgm:spPr/>
      <dgm:t>
        <a:bodyPr/>
        <a:lstStyle/>
        <a:p>
          <a:r>
            <a:rPr lang="en-US"/>
            <a:t>These compute targets can be used to host models for deployment, for example, Azure Kubernetes Service cluster</a:t>
          </a:r>
        </a:p>
      </dgm:t>
    </dgm:pt>
    <dgm:pt modelId="{692A355C-12DF-42A3-ADFA-62C4BBFE9460}" type="parTrans" cxnId="{6AA8A894-B7DE-4ED4-893E-5AD5D82C2419}">
      <dgm:prSet/>
      <dgm:spPr/>
      <dgm:t>
        <a:bodyPr/>
        <a:lstStyle/>
        <a:p>
          <a:endParaRPr lang="en-US"/>
        </a:p>
      </dgm:t>
    </dgm:pt>
    <dgm:pt modelId="{48657BCB-DCDC-43CE-990A-84639FAB6A29}" type="sibTrans" cxnId="{6AA8A894-B7DE-4ED4-893E-5AD5D82C2419}">
      <dgm:prSet/>
      <dgm:spPr/>
      <dgm:t>
        <a:bodyPr/>
        <a:lstStyle/>
        <a:p>
          <a:endParaRPr lang="en-US"/>
        </a:p>
      </dgm:t>
    </dgm:pt>
    <dgm:pt modelId="{3B8F1B11-20D7-4625-9CDF-9027A8F80064}" type="pres">
      <dgm:prSet presAssocID="{AEF7CFF8-1E17-418B-85CA-1840ED6BE7FA}" presName="root" presStyleCnt="0">
        <dgm:presLayoutVars>
          <dgm:dir/>
          <dgm:resizeHandles val="exact"/>
        </dgm:presLayoutVars>
      </dgm:prSet>
      <dgm:spPr/>
    </dgm:pt>
    <dgm:pt modelId="{6EE02B76-8C19-4D2F-95CF-6B4EC112DDB8}" type="pres">
      <dgm:prSet presAssocID="{6A9C50A8-84DC-42E8-AB39-E521697B773C}" presName="compNode" presStyleCnt="0"/>
      <dgm:spPr/>
    </dgm:pt>
    <dgm:pt modelId="{19FF502C-5FF5-4C77-9980-E58048751FAE}" type="pres">
      <dgm:prSet presAssocID="{6A9C50A8-84DC-42E8-AB39-E521697B773C}" presName="bgRect" presStyleLbl="bgShp" presStyleIdx="0" presStyleCnt="2"/>
      <dgm:spPr/>
    </dgm:pt>
    <dgm:pt modelId="{28874AC8-218D-457D-B389-E98904246D5B}" type="pres">
      <dgm:prSet presAssocID="{6A9C50A8-84DC-42E8-AB39-E521697B77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F9D38E4-FEEA-4796-B2C1-1AC16B7BDD51}" type="pres">
      <dgm:prSet presAssocID="{6A9C50A8-84DC-42E8-AB39-E521697B773C}" presName="spaceRect" presStyleCnt="0"/>
      <dgm:spPr/>
    </dgm:pt>
    <dgm:pt modelId="{0831C1DB-6462-464B-84CA-EF8CD85E5E16}" type="pres">
      <dgm:prSet presAssocID="{6A9C50A8-84DC-42E8-AB39-E521697B773C}" presName="parTx" presStyleLbl="revTx" presStyleIdx="0" presStyleCnt="2">
        <dgm:presLayoutVars>
          <dgm:chMax val="0"/>
          <dgm:chPref val="0"/>
        </dgm:presLayoutVars>
      </dgm:prSet>
      <dgm:spPr/>
    </dgm:pt>
    <dgm:pt modelId="{DC4E6039-4FDC-40EC-86C2-3E505A0EB710}" type="pres">
      <dgm:prSet presAssocID="{194E06B3-D763-4395-B228-9EE70861FEAE}" presName="sibTrans" presStyleCnt="0"/>
      <dgm:spPr/>
    </dgm:pt>
    <dgm:pt modelId="{58FFA335-C45E-4627-B44B-7C9109D7BCF8}" type="pres">
      <dgm:prSet presAssocID="{53A9DC39-B4CB-45D8-ADD1-CF0DCD658D33}" presName="compNode" presStyleCnt="0"/>
      <dgm:spPr/>
    </dgm:pt>
    <dgm:pt modelId="{1A92D527-56B5-4C14-8245-EA0924C87F9C}" type="pres">
      <dgm:prSet presAssocID="{53A9DC39-B4CB-45D8-ADD1-CF0DCD658D33}" presName="bgRect" presStyleLbl="bgShp" presStyleIdx="1" presStyleCnt="2"/>
      <dgm:spPr/>
    </dgm:pt>
    <dgm:pt modelId="{8CBF4E93-B927-40BA-BD5B-2D37FDF0B7EB}" type="pres">
      <dgm:prSet presAssocID="{53A9DC39-B4CB-45D8-ADD1-CF0DCD658D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C060C86-4CBB-4B18-A158-DE3AFB5D1887}" type="pres">
      <dgm:prSet presAssocID="{53A9DC39-B4CB-45D8-ADD1-CF0DCD658D33}" presName="spaceRect" presStyleCnt="0"/>
      <dgm:spPr/>
    </dgm:pt>
    <dgm:pt modelId="{31061EC0-6AD1-4B85-B15F-8F13CC7118ED}" type="pres">
      <dgm:prSet presAssocID="{53A9DC39-B4CB-45D8-ADD1-CF0DCD658D33}" presName="parTx" presStyleLbl="revTx" presStyleIdx="1" presStyleCnt="2">
        <dgm:presLayoutVars>
          <dgm:chMax val="0"/>
          <dgm:chPref val="0"/>
        </dgm:presLayoutVars>
      </dgm:prSet>
      <dgm:spPr/>
    </dgm:pt>
  </dgm:ptLst>
  <dgm:cxnLst>
    <dgm:cxn modelId="{1F34D41B-217D-47C7-BC50-9298BEAC020B}" type="presOf" srcId="{53A9DC39-B4CB-45D8-ADD1-CF0DCD658D33}" destId="{31061EC0-6AD1-4B85-B15F-8F13CC7118ED}" srcOrd="0" destOrd="0" presId="urn:microsoft.com/office/officeart/2018/2/layout/IconVerticalSolidList"/>
    <dgm:cxn modelId="{7B31FC45-8D3E-4E05-AC40-1EB5EFFC6B9F}" srcId="{AEF7CFF8-1E17-418B-85CA-1840ED6BE7FA}" destId="{6A9C50A8-84DC-42E8-AB39-E521697B773C}" srcOrd="0" destOrd="0" parTransId="{DEF402DF-3C4D-44E8-A2DB-7CDDC229051C}" sibTransId="{194E06B3-D763-4395-B228-9EE70861FEAE}"/>
    <dgm:cxn modelId="{6AA8A894-B7DE-4ED4-893E-5AD5D82C2419}" srcId="{AEF7CFF8-1E17-418B-85CA-1840ED6BE7FA}" destId="{53A9DC39-B4CB-45D8-ADD1-CF0DCD658D33}" srcOrd="1" destOrd="0" parTransId="{692A355C-12DF-42A3-ADFA-62C4BBFE9460}" sibTransId="{48657BCB-DCDC-43CE-990A-84639FAB6A29}"/>
    <dgm:cxn modelId="{1792F1AF-92A9-4394-996A-CB1D2D6F6F18}" type="presOf" srcId="{6A9C50A8-84DC-42E8-AB39-E521697B773C}" destId="{0831C1DB-6462-464B-84CA-EF8CD85E5E16}" srcOrd="0" destOrd="0" presId="urn:microsoft.com/office/officeart/2018/2/layout/IconVerticalSolidList"/>
    <dgm:cxn modelId="{D66CB1DE-856D-4522-882E-77AB278B9D65}" type="presOf" srcId="{AEF7CFF8-1E17-418B-85CA-1840ED6BE7FA}" destId="{3B8F1B11-20D7-4625-9CDF-9027A8F80064}" srcOrd="0" destOrd="0" presId="urn:microsoft.com/office/officeart/2018/2/layout/IconVerticalSolidList"/>
    <dgm:cxn modelId="{25412C7B-B4A2-4B0E-9D3C-D8E8C4EF1EBC}" type="presParOf" srcId="{3B8F1B11-20D7-4625-9CDF-9027A8F80064}" destId="{6EE02B76-8C19-4D2F-95CF-6B4EC112DDB8}" srcOrd="0" destOrd="0" presId="urn:microsoft.com/office/officeart/2018/2/layout/IconVerticalSolidList"/>
    <dgm:cxn modelId="{67365E07-AB04-4B3F-9C5A-B782E0DD1B50}" type="presParOf" srcId="{6EE02B76-8C19-4D2F-95CF-6B4EC112DDB8}" destId="{19FF502C-5FF5-4C77-9980-E58048751FAE}" srcOrd="0" destOrd="0" presId="urn:microsoft.com/office/officeart/2018/2/layout/IconVerticalSolidList"/>
    <dgm:cxn modelId="{CC5AB12D-497D-46D3-8BE7-9FBF816F4BAE}" type="presParOf" srcId="{6EE02B76-8C19-4D2F-95CF-6B4EC112DDB8}" destId="{28874AC8-218D-457D-B389-E98904246D5B}" srcOrd="1" destOrd="0" presId="urn:microsoft.com/office/officeart/2018/2/layout/IconVerticalSolidList"/>
    <dgm:cxn modelId="{DD8E36D7-7731-4BFC-AC12-CDD020C27F2C}" type="presParOf" srcId="{6EE02B76-8C19-4D2F-95CF-6B4EC112DDB8}" destId="{9F9D38E4-FEEA-4796-B2C1-1AC16B7BDD51}" srcOrd="2" destOrd="0" presId="urn:microsoft.com/office/officeart/2018/2/layout/IconVerticalSolidList"/>
    <dgm:cxn modelId="{21775FBE-01FC-4AC9-B4BB-52D3B6458E78}" type="presParOf" srcId="{6EE02B76-8C19-4D2F-95CF-6B4EC112DDB8}" destId="{0831C1DB-6462-464B-84CA-EF8CD85E5E16}" srcOrd="3" destOrd="0" presId="urn:microsoft.com/office/officeart/2018/2/layout/IconVerticalSolidList"/>
    <dgm:cxn modelId="{1C963D23-E3FB-4BD9-9959-1D58C6540D66}" type="presParOf" srcId="{3B8F1B11-20D7-4625-9CDF-9027A8F80064}" destId="{DC4E6039-4FDC-40EC-86C2-3E505A0EB710}" srcOrd="1" destOrd="0" presId="urn:microsoft.com/office/officeart/2018/2/layout/IconVerticalSolidList"/>
    <dgm:cxn modelId="{AC4776C2-FC4A-4D05-B050-2C69845EFB90}" type="presParOf" srcId="{3B8F1B11-20D7-4625-9CDF-9027A8F80064}" destId="{58FFA335-C45E-4627-B44B-7C9109D7BCF8}" srcOrd="2" destOrd="0" presId="urn:microsoft.com/office/officeart/2018/2/layout/IconVerticalSolidList"/>
    <dgm:cxn modelId="{BC3676C6-FCF9-4879-84FE-A4499FAA74DF}" type="presParOf" srcId="{58FFA335-C45E-4627-B44B-7C9109D7BCF8}" destId="{1A92D527-56B5-4C14-8245-EA0924C87F9C}" srcOrd="0" destOrd="0" presId="urn:microsoft.com/office/officeart/2018/2/layout/IconVerticalSolidList"/>
    <dgm:cxn modelId="{1AF892BA-EE5E-431A-AF74-1EEE377670C0}" type="presParOf" srcId="{58FFA335-C45E-4627-B44B-7C9109D7BCF8}" destId="{8CBF4E93-B927-40BA-BD5B-2D37FDF0B7EB}" srcOrd="1" destOrd="0" presId="urn:microsoft.com/office/officeart/2018/2/layout/IconVerticalSolidList"/>
    <dgm:cxn modelId="{44BD6B96-5212-40AF-8AE2-F8D9F4029D17}" type="presParOf" srcId="{58FFA335-C45E-4627-B44B-7C9109D7BCF8}" destId="{0C060C86-4CBB-4B18-A158-DE3AFB5D1887}" srcOrd="2" destOrd="0" presId="urn:microsoft.com/office/officeart/2018/2/layout/IconVerticalSolidList"/>
    <dgm:cxn modelId="{0D9A1C09-B8A4-482F-9EB7-AEBCBEF551AE}" type="presParOf" srcId="{58FFA335-C45E-4627-B44B-7C9109D7BCF8}" destId="{31061EC0-6AD1-4B85-B15F-8F13CC7118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CEE6E74-B2BC-4842-89CE-AB42C27BC04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6A7C0D-523A-4E9F-B84D-7B35796287AA}">
      <dgm:prSet/>
      <dgm:spPr/>
      <dgm:t>
        <a:bodyPr/>
        <a:lstStyle/>
        <a:p>
          <a:r>
            <a:rPr lang="en-US"/>
            <a:t>This feature enables non-experts to quickly create an effective machine learning model from data.</a:t>
          </a:r>
        </a:p>
      </dgm:t>
    </dgm:pt>
    <dgm:pt modelId="{52DB94B8-ACB8-4425-8C7C-247CEE815F08}" type="parTrans" cxnId="{675C9FF5-ABF1-49EB-9E0E-B7BED39B5BE7}">
      <dgm:prSet/>
      <dgm:spPr/>
      <dgm:t>
        <a:bodyPr/>
        <a:lstStyle/>
        <a:p>
          <a:endParaRPr lang="en-US"/>
        </a:p>
      </dgm:t>
    </dgm:pt>
    <dgm:pt modelId="{962FFC5C-435E-4A28-A64C-5062C25F5062}" type="sibTrans" cxnId="{675C9FF5-ABF1-49EB-9E0E-B7BED39B5BE7}">
      <dgm:prSet/>
      <dgm:spPr/>
      <dgm:t>
        <a:bodyPr/>
        <a:lstStyle/>
        <a:p>
          <a:endParaRPr lang="en-US"/>
        </a:p>
      </dgm:t>
    </dgm:pt>
    <dgm:pt modelId="{771CC4A5-B351-42E4-85C4-BF6F13938D94}">
      <dgm:prSet/>
      <dgm:spPr/>
      <dgm:t>
        <a:bodyPr/>
        <a:lstStyle/>
        <a:p>
          <a:r>
            <a:rPr lang="en-US" i="1"/>
            <a:t>Automated machine learning</a:t>
          </a:r>
          <a:r>
            <a:rPr lang="en-US"/>
            <a:t> capability that automatically tries multiple pre-processing techniques and model-training algorithms in parallel.</a:t>
          </a:r>
        </a:p>
      </dgm:t>
    </dgm:pt>
    <dgm:pt modelId="{86B3D968-E727-411D-A924-4D6EEAD712DB}" type="parTrans" cxnId="{DFC4AFE2-609A-4DB9-8352-E7C0743B9B9D}">
      <dgm:prSet/>
      <dgm:spPr/>
      <dgm:t>
        <a:bodyPr/>
        <a:lstStyle/>
        <a:p>
          <a:endParaRPr lang="en-US"/>
        </a:p>
      </dgm:t>
    </dgm:pt>
    <dgm:pt modelId="{767411B0-77A9-4D71-BAD9-CB3A014EF696}" type="sibTrans" cxnId="{DFC4AFE2-609A-4DB9-8352-E7C0743B9B9D}">
      <dgm:prSet/>
      <dgm:spPr/>
      <dgm:t>
        <a:bodyPr/>
        <a:lstStyle/>
        <a:p>
          <a:endParaRPr lang="en-US"/>
        </a:p>
      </dgm:t>
    </dgm:pt>
    <dgm:pt modelId="{7C22AE8F-7B3E-4BDF-9D6E-4826A9750295}">
      <dgm:prSet/>
      <dgm:spPr/>
      <dgm:t>
        <a:bodyPr/>
        <a:lstStyle/>
        <a:p>
          <a:r>
            <a:rPr lang="en-US"/>
            <a:t>Automated machine learning allows you to train models without extensive data science or programming knowledge. </a:t>
          </a:r>
        </a:p>
      </dgm:t>
    </dgm:pt>
    <dgm:pt modelId="{BDD12667-D895-4ADD-A587-F4DA5CA70575}" type="parTrans" cxnId="{33C27B22-38AA-48C4-892B-6BB97B2471A2}">
      <dgm:prSet/>
      <dgm:spPr/>
      <dgm:t>
        <a:bodyPr/>
        <a:lstStyle/>
        <a:p>
          <a:endParaRPr lang="en-US"/>
        </a:p>
      </dgm:t>
    </dgm:pt>
    <dgm:pt modelId="{AD7AD370-F59A-4755-AE8E-AD1B35E2735A}" type="sibTrans" cxnId="{33C27B22-38AA-48C4-892B-6BB97B2471A2}">
      <dgm:prSet/>
      <dgm:spPr/>
      <dgm:t>
        <a:bodyPr/>
        <a:lstStyle/>
        <a:p>
          <a:endParaRPr lang="en-US"/>
        </a:p>
      </dgm:t>
    </dgm:pt>
    <dgm:pt modelId="{77BB8011-E182-42D6-920E-F1840719FEC0}">
      <dgm:prSet/>
      <dgm:spPr/>
      <dgm:t>
        <a:bodyPr/>
        <a:lstStyle/>
        <a:p>
          <a:r>
            <a:rPr lang="en-US"/>
            <a:t>For people with a data science and programming background, it provides a way to save time and resources by automating algorithm selection and hyperparameter tuning.</a:t>
          </a:r>
        </a:p>
      </dgm:t>
    </dgm:pt>
    <dgm:pt modelId="{66F79EBE-9062-4FA5-A347-DD440F3B5132}" type="parTrans" cxnId="{192D48CD-54FE-43B1-B8F4-A2AA0F7143BA}">
      <dgm:prSet/>
      <dgm:spPr/>
      <dgm:t>
        <a:bodyPr/>
        <a:lstStyle/>
        <a:p>
          <a:endParaRPr lang="en-US"/>
        </a:p>
      </dgm:t>
    </dgm:pt>
    <dgm:pt modelId="{4262C681-D9B2-4351-8C56-CAA43F377945}" type="sibTrans" cxnId="{192D48CD-54FE-43B1-B8F4-A2AA0F7143BA}">
      <dgm:prSet/>
      <dgm:spPr/>
      <dgm:t>
        <a:bodyPr/>
        <a:lstStyle/>
        <a:p>
          <a:endParaRPr lang="en-US"/>
        </a:p>
      </dgm:t>
    </dgm:pt>
    <dgm:pt modelId="{19B0EF8A-DE12-4E24-94B4-AECE4B453E6D}" type="pres">
      <dgm:prSet presAssocID="{ECEE6E74-B2BC-4842-89CE-AB42C27BC044}" presName="root" presStyleCnt="0">
        <dgm:presLayoutVars>
          <dgm:dir/>
          <dgm:resizeHandles val="exact"/>
        </dgm:presLayoutVars>
      </dgm:prSet>
      <dgm:spPr/>
    </dgm:pt>
    <dgm:pt modelId="{4DAF058B-E3CF-40B6-AEC2-9EF26BC2CB71}" type="pres">
      <dgm:prSet presAssocID="{ED6A7C0D-523A-4E9F-B84D-7B35796287AA}" presName="compNode" presStyleCnt="0"/>
      <dgm:spPr/>
    </dgm:pt>
    <dgm:pt modelId="{BE142D0A-C2E0-4B91-818E-C61453A0890E}" type="pres">
      <dgm:prSet presAssocID="{ED6A7C0D-523A-4E9F-B84D-7B35796287AA}" presName="bgRect" presStyleLbl="bgShp" presStyleIdx="0" presStyleCnt="4"/>
      <dgm:spPr/>
    </dgm:pt>
    <dgm:pt modelId="{6EAA0648-D129-4B86-BF56-81112591706E}" type="pres">
      <dgm:prSet presAssocID="{ED6A7C0D-523A-4E9F-B84D-7B35796287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4DEE5FE-8CE8-45CB-8BF2-72A5C85AEA60}" type="pres">
      <dgm:prSet presAssocID="{ED6A7C0D-523A-4E9F-B84D-7B35796287AA}" presName="spaceRect" presStyleCnt="0"/>
      <dgm:spPr/>
    </dgm:pt>
    <dgm:pt modelId="{548531F3-4D7C-4FE3-B3B1-E314326995A3}" type="pres">
      <dgm:prSet presAssocID="{ED6A7C0D-523A-4E9F-B84D-7B35796287AA}" presName="parTx" presStyleLbl="revTx" presStyleIdx="0" presStyleCnt="4">
        <dgm:presLayoutVars>
          <dgm:chMax val="0"/>
          <dgm:chPref val="0"/>
        </dgm:presLayoutVars>
      </dgm:prSet>
      <dgm:spPr/>
    </dgm:pt>
    <dgm:pt modelId="{97ADD5CB-0DB0-4910-9154-2852B425E2AB}" type="pres">
      <dgm:prSet presAssocID="{962FFC5C-435E-4A28-A64C-5062C25F5062}" presName="sibTrans" presStyleCnt="0"/>
      <dgm:spPr/>
    </dgm:pt>
    <dgm:pt modelId="{BC9F1D1A-6C44-40F5-9611-28CD5757C4B9}" type="pres">
      <dgm:prSet presAssocID="{771CC4A5-B351-42E4-85C4-BF6F13938D94}" presName="compNode" presStyleCnt="0"/>
      <dgm:spPr/>
    </dgm:pt>
    <dgm:pt modelId="{7588FF60-C69D-4F7B-BF08-824EB610409A}" type="pres">
      <dgm:prSet presAssocID="{771CC4A5-B351-42E4-85C4-BF6F13938D94}" presName="bgRect" presStyleLbl="bgShp" presStyleIdx="1" presStyleCnt="4"/>
      <dgm:spPr/>
    </dgm:pt>
    <dgm:pt modelId="{6BD8EA79-2409-4FC5-9844-84D65CBB3DD3}" type="pres">
      <dgm:prSet presAssocID="{771CC4A5-B351-42E4-85C4-BF6F13938D9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FF8AE61-A65E-4C37-B8E9-3FEC172425BD}" type="pres">
      <dgm:prSet presAssocID="{771CC4A5-B351-42E4-85C4-BF6F13938D94}" presName="spaceRect" presStyleCnt="0"/>
      <dgm:spPr/>
    </dgm:pt>
    <dgm:pt modelId="{E66EDF5B-CCFB-4070-B77A-DEFC565BE30F}" type="pres">
      <dgm:prSet presAssocID="{771CC4A5-B351-42E4-85C4-BF6F13938D94}" presName="parTx" presStyleLbl="revTx" presStyleIdx="1" presStyleCnt="4">
        <dgm:presLayoutVars>
          <dgm:chMax val="0"/>
          <dgm:chPref val="0"/>
        </dgm:presLayoutVars>
      </dgm:prSet>
      <dgm:spPr/>
    </dgm:pt>
    <dgm:pt modelId="{EF64DF11-7E45-4C57-B91F-D9BA3FD7F4FD}" type="pres">
      <dgm:prSet presAssocID="{767411B0-77A9-4D71-BAD9-CB3A014EF696}" presName="sibTrans" presStyleCnt="0"/>
      <dgm:spPr/>
    </dgm:pt>
    <dgm:pt modelId="{9A7D301F-61B3-4FCB-9E5F-5053229BAF34}" type="pres">
      <dgm:prSet presAssocID="{7C22AE8F-7B3E-4BDF-9D6E-4826A9750295}" presName="compNode" presStyleCnt="0"/>
      <dgm:spPr/>
    </dgm:pt>
    <dgm:pt modelId="{E5A21283-02DC-4EAF-92A6-A3ABD9EA3BDF}" type="pres">
      <dgm:prSet presAssocID="{7C22AE8F-7B3E-4BDF-9D6E-4826A9750295}" presName="bgRect" presStyleLbl="bgShp" presStyleIdx="2" presStyleCnt="4"/>
      <dgm:spPr/>
    </dgm:pt>
    <dgm:pt modelId="{33F86E4F-25AF-45DA-941B-938968289BF0}" type="pres">
      <dgm:prSet presAssocID="{7C22AE8F-7B3E-4BDF-9D6E-4826A97502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0B74F8C-0509-470D-B594-B142045EA7DB}" type="pres">
      <dgm:prSet presAssocID="{7C22AE8F-7B3E-4BDF-9D6E-4826A9750295}" presName="spaceRect" presStyleCnt="0"/>
      <dgm:spPr/>
    </dgm:pt>
    <dgm:pt modelId="{068591D5-29FE-485B-BF97-9AA5C43D2DEB}" type="pres">
      <dgm:prSet presAssocID="{7C22AE8F-7B3E-4BDF-9D6E-4826A9750295}" presName="parTx" presStyleLbl="revTx" presStyleIdx="2" presStyleCnt="4">
        <dgm:presLayoutVars>
          <dgm:chMax val="0"/>
          <dgm:chPref val="0"/>
        </dgm:presLayoutVars>
      </dgm:prSet>
      <dgm:spPr/>
    </dgm:pt>
    <dgm:pt modelId="{38107D95-1633-4DBB-976C-9D2C4EE0563C}" type="pres">
      <dgm:prSet presAssocID="{AD7AD370-F59A-4755-AE8E-AD1B35E2735A}" presName="sibTrans" presStyleCnt="0"/>
      <dgm:spPr/>
    </dgm:pt>
    <dgm:pt modelId="{1F83E6DA-CB9A-49EA-9336-D5EB1DB87913}" type="pres">
      <dgm:prSet presAssocID="{77BB8011-E182-42D6-920E-F1840719FEC0}" presName="compNode" presStyleCnt="0"/>
      <dgm:spPr/>
    </dgm:pt>
    <dgm:pt modelId="{8EADFE57-C683-43BE-82B3-8DC2C64A1BFD}" type="pres">
      <dgm:prSet presAssocID="{77BB8011-E182-42D6-920E-F1840719FEC0}" presName="bgRect" presStyleLbl="bgShp" presStyleIdx="3" presStyleCnt="4"/>
      <dgm:spPr/>
    </dgm:pt>
    <dgm:pt modelId="{DFB8078F-6E0B-4587-B5FB-856A23A2C194}" type="pres">
      <dgm:prSet presAssocID="{77BB8011-E182-42D6-920E-F1840719FE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8B8F5BE-B836-4726-94C2-78CB0C88DF73}" type="pres">
      <dgm:prSet presAssocID="{77BB8011-E182-42D6-920E-F1840719FEC0}" presName="spaceRect" presStyleCnt="0"/>
      <dgm:spPr/>
    </dgm:pt>
    <dgm:pt modelId="{0D5871D6-B868-4038-A337-76AB87948302}" type="pres">
      <dgm:prSet presAssocID="{77BB8011-E182-42D6-920E-F1840719FEC0}" presName="parTx" presStyleLbl="revTx" presStyleIdx="3" presStyleCnt="4">
        <dgm:presLayoutVars>
          <dgm:chMax val="0"/>
          <dgm:chPref val="0"/>
        </dgm:presLayoutVars>
      </dgm:prSet>
      <dgm:spPr/>
    </dgm:pt>
  </dgm:ptLst>
  <dgm:cxnLst>
    <dgm:cxn modelId="{33C27B22-38AA-48C4-892B-6BB97B2471A2}" srcId="{ECEE6E74-B2BC-4842-89CE-AB42C27BC044}" destId="{7C22AE8F-7B3E-4BDF-9D6E-4826A9750295}" srcOrd="2" destOrd="0" parTransId="{BDD12667-D895-4ADD-A587-F4DA5CA70575}" sibTransId="{AD7AD370-F59A-4755-AE8E-AD1B35E2735A}"/>
    <dgm:cxn modelId="{FCA3BE2D-5D6F-4358-85EF-17EFF3B9A45E}" type="presOf" srcId="{ECEE6E74-B2BC-4842-89CE-AB42C27BC044}" destId="{19B0EF8A-DE12-4E24-94B4-AECE4B453E6D}" srcOrd="0" destOrd="0" presId="urn:microsoft.com/office/officeart/2018/2/layout/IconVerticalSolidList"/>
    <dgm:cxn modelId="{458F7748-E177-4C74-93B0-C87C7D8772AB}" type="presOf" srcId="{771CC4A5-B351-42E4-85C4-BF6F13938D94}" destId="{E66EDF5B-CCFB-4070-B77A-DEFC565BE30F}" srcOrd="0" destOrd="0" presId="urn:microsoft.com/office/officeart/2018/2/layout/IconVerticalSolidList"/>
    <dgm:cxn modelId="{4ED9F149-16BE-4A8C-A2FB-4D3CC0DD2325}" type="presOf" srcId="{7C22AE8F-7B3E-4BDF-9D6E-4826A9750295}" destId="{068591D5-29FE-485B-BF97-9AA5C43D2DEB}" srcOrd="0" destOrd="0" presId="urn:microsoft.com/office/officeart/2018/2/layout/IconVerticalSolidList"/>
    <dgm:cxn modelId="{955D556A-B87C-4BB7-911A-10662333C46F}" type="presOf" srcId="{77BB8011-E182-42D6-920E-F1840719FEC0}" destId="{0D5871D6-B868-4038-A337-76AB87948302}" srcOrd="0" destOrd="0" presId="urn:microsoft.com/office/officeart/2018/2/layout/IconVerticalSolidList"/>
    <dgm:cxn modelId="{6B4EFB72-B74D-436F-8F15-EE2E6A7BFD80}" type="presOf" srcId="{ED6A7C0D-523A-4E9F-B84D-7B35796287AA}" destId="{548531F3-4D7C-4FE3-B3B1-E314326995A3}" srcOrd="0" destOrd="0" presId="urn:microsoft.com/office/officeart/2018/2/layout/IconVerticalSolidList"/>
    <dgm:cxn modelId="{192D48CD-54FE-43B1-B8F4-A2AA0F7143BA}" srcId="{ECEE6E74-B2BC-4842-89CE-AB42C27BC044}" destId="{77BB8011-E182-42D6-920E-F1840719FEC0}" srcOrd="3" destOrd="0" parTransId="{66F79EBE-9062-4FA5-A347-DD440F3B5132}" sibTransId="{4262C681-D9B2-4351-8C56-CAA43F377945}"/>
    <dgm:cxn modelId="{DFC4AFE2-609A-4DB9-8352-E7C0743B9B9D}" srcId="{ECEE6E74-B2BC-4842-89CE-AB42C27BC044}" destId="{771CC4A5-B351-42E4-85C4-BF6F13938D94}" srcOrd="1" destOrd="0" parTransId="{86B3D968-E727-411D-A924-4D6EEAD712DB}" sibTransId="{767411B0-77A9-4D71-BAD9-CB3A014EF696}"/>
    <dgm:cxn modelId="{675C9FF5-ABF1-49EB-9E0E-B7BED39B5BE7}" srcId="{ECEE6E74-B2BC-4842-89CE-AB42C27BC044}" destId="{ED6A7C0D-523A-4E9F-B84D-7B35796287AA}" srcOrd="0" destOrd="0" parTransId="{52DB94B8-ACB8-4425-8C7C-247CEE815F08}" sibTransId="{962FFC5C-435E-4A28-A64C-5062C25F5062}"/>
    <dgm:cxn modelId="{AA406060-C0EE-46AC-8077-B58454BB78DF}" type="presParOf" srcId="{19B0EF8A-DE12-4E24-94B4-AECE4B453E6D}" destId="{4DAF058B-E3CF-40B6-AEC2-9EF26BC2CB71}" srcOrd="0" destOrd="0" presId="urn:microsoft.com/office/officeart/2018/2/layout/IconVerticalSolidList"/>
    <dgm:cxn modelId="{5B3DE1E3-E66B-4754-89CA-11069EEFB06B}" type="presParOf" srcId="{4DAF058B-E3CF-40B6-AEC2-9EF26BC2CB71}" destId="{BE142D0A-C2E0-4B91-818E-C61453A0890E}" srcOrd="0" destOrd="0" presId="urn:microsoft.com/office/officeart/2018/2/layout/IconVerticalSolidList"/>
    <dgm:cxn modelId="{2A3D185D-C782-4A8A-A10B-4ED9FE309DFE}" type="presParOf" srcId="{4DAF058B-E3CF-40B6-AEC2-9EF26BC2CB71}" destId="{6EAA0648-D129-4B86-BF56-81112591706E}" srcOrd="1" destOrd="0" presId="urn:microsoft.com/office/officeart/2018/2/layout/IconVerticalSolidList"/>
    <dgm:cxn modelId="{AFDF0338-A995-4430-9D92-D116E565B9B1}" type="presParOf" srcId="{4DAF058B-E3CF-40B6-AEC2-9EF26BC2CB71}" destId="{34DEE5FE-8CE8-45CB-8BF2-72A5C85AEA60}" srcOrd="2" destOrd="0" presId="urn:microsoft.com/office/officeart/2018/2/layout/IconVerticalSolidList"/>
    <dgm:cxn modelId="{81B9D83D-7B3B-4A49-AE08-B81A20C81126}" type="presParOf" srcId="{4DAF058B-E3CF-40B6-AEC2-9EF26BC2CB71}" destId="{548531F3-4D7C-4FE3-B3B1-E314326995A3}" srcOrd="3" destOrd="0" presId="urn:microsoft.com/office/officeart/2018/2/layout/IconVerticalSolidList"/>
    <dgm:cxn modelId="{0D340766-110A-420D-A3BC-4C97B9792587}" type="presParOf" srcId="{19B0EF8A-DE12-4E24-94B4-AECE4B453E6D}" destId="{97ADD5CB-0DB0-4910-9154-2852B425E2AB}" srcOrd="1" destOrd="0" presId="urn:microsoft.com/office/officeart/2018/2/layout/IconVerticalSolidList"/>
    <dgm:cxn modelId="{8EE3DE14-560E-4989-82CD-AD003F56A804}" type="presParOf" srcId="{19B0EF8A-DE12-4E24-94B4-AECE4B453E6D}" destId="{BC9F1D1A-6C44-40F5-9611-28CD5757C4B9}" srcOrd="2" destOrd="0" presId="urn:microsoft.com/office/officeart/2018/2/layout/IconVerticalSolidList"/>
    <dgm:cxn modelId="{88AA92CD-96DA-4893-BF79-ACE9682D0CAB}" type="presParOf" srcId="{BC9F1D1A-6C44-40F5-9611-28CD5757C4B9}" destId="{7588FF60-C69D-4F7B-BF08-824EB610409A}" srcOrd="0" destOrd="0" presId="urn:microsoft.com/office/officeart/2018/2/layout/IconVerticalSolidList"/>
    <dgm:cxn modelId="{AC631F5E-0D41-44E9-BCB8-63158F6A4599}" type="presParOf" srcId="{BC9F1D1A-6C44-40F5-9611-28CD5757C4B9}" destId="{6BD8EA79-2409-4FC5-9844-84D65CBB3DD3}" srcOrd="1" destOrd="0" presId="urn:microsoft.com/office/officeart/2018/2/layout/IconVerticalSolidList"/>
    <dgm:cxn modelId="{0680977A-CE27-4E63-8EF2-C3CFA06586DA}" type="presParOf" srcId="{BC9F1D1A-6C44-40F5-9611-28CD5757C4B9}" destId="{5FF8AE61-A65E-4C37-B8E9-3FEC172425BD}" srcOrd="2" destOrd="0" presId="urn:microsoft.com/office/officeart/2018/2/layout/IconVerticalSolidList"/>
    <dgm:cxn modelId="{415634E0-B748-4354-97AB-4CDA08A66BA9}" type="presParOf" srcId="{BC9F1D1A-6C44-40F5-9611-28CD5757C4B9}" destId="{E66EDF5B-CCFB-4070-B77A-DEFC565BE30F}" srcOrd="3" destOrd="0" presId="urn:microsoft.com/office/officeart/2018/2/layout/IconVerticalSolidList"/>
    <dgm:cxn modelId="{9A2EE1A1-E5D3-41AC-A6D4-C72448E35A68}" type="presParOf" srcId="{19B0EF8A-DE12-4E24-94B4-AECE4B453E6D}" destId="{EF64DF11-7E45-4C57-B91F-D9BA3FD7F4FD}" srcOrd="3" destOrd="0" presId="urn:microsoft.com/office/officeart/2018/2/layout/IconVerticalSolidList"/>
    <dgm:cxn modelId="{4BB8C475-937A-4C4C-BE68-2510081F703C}" type="presParOf" srcId="{19B0EF8A-DE12-4E24-94B4-AECE4B453E6D}" destId="{9A7D301F-61B3-4FCB-9E5F-5053229BAF34}" srcOrd="4" destOrd="0" presId="urn:microsoft.com/office/officeart/2018/2/layout/IconVerticalSolidList"/>
    <dgm:cxn modelId="{11800775-8FA1-4AB2-8ED2-947CCF415BB6}" type="presParOf" srcId="{9A7D301F-61B3-4FCB-9E5F-5053229BAF34}" destId="{E5A21283-02DC-4EAF-92A6-A3ABD9EA3BDF}" srcOrd="0" destOrd="0" presId="urn:microsoft.com/office/officeart/2018/2/layout/IconVerticalSolidList"/>
    <dgm:cxn modelId="{45A701DC-C81B-450A-BDCA-C6D8FA92A7E3}" type="presParOf" srcId="{9A7D301F-61B3-4FCB-9E5F-5053229BAF34}" destId="{33F86E4F-25AF-45DA-941B-938968289BF0}" srcOrd="1" destOrd="0" presId="urn:microsoft.com/office/officeart/2018/2/layout/IconVerticalSolidList"/>
    <dgm:cxn modelId="{BB9646FD-D6B1-40FC-8B53-6135BCC9037F}" type="presParOf" srcId="{9A7D301F-61B3-4FCB-9E5F-5053229BAF34}" destId="{20B74F8C-0509-470D-B594-B142045EA7DB}" srcOrd="2" destOrd="0" presId="urn:microsoft.com/office/officeart/2018/2/layout/IconVerticalSolidList"/>
    <dgm:cxn modelId="{D58E274B-05ED-4E1B-B032-B35884B69296}" type="presParOf" srcId="{9A7D301F-61B3-4FCB-9E5F-5053229BAF34}" destId="{068591D5-29FE-485B-BF97-9AA5C43D2DEB}" srcOrd="3" destOrd="0" presId="urn:microsoft.com/office/officeart/2018/2/layout/IconVerticalSolidList"/>
    <dgm:cxn modelId="{3864C376-F660-453F-8CF0-6B06CB0AF1D9}" type="presParOf" srcId="{19B0EF8A-DE12-4E24-94B4-AECE4B453E6D}" destId="{38107D95-1633-4DBB-976C-9D2C4EE0563C}" srcOrd="5" destOrd="0" presId="urn:microsoft.com/office/officeart/2018/2/layout/IconVerticalSolidList"/>
    <dgm:cxn modelId="{8FC63545-DBB6-4E13-A42D-60B66C488489}" type="presParOf" srcId="{19B0EF8A-DE12-4E24-94B4-AECE4B453E6D}" destId="{1F83E6DA-CB9A-49EA-9336-D5EB1DB87913}" srcOrd="6" destOrd="0" presId="urn:microsoft.com/office/officeart/2018/2/layout/IconVerticalSolidList"/>
    <dgm:cxn modelId="{3860B3B8-1819-42B4-AC4B-D7847800861E}" type="presParOf" srcId="{1F83E6DA-CB9A-49EA-9336-D5EB1DB87913}" destId="{8EADFE57-C683-43BE-82B3-8DC2C64A1BFD}" srcOrd="0" destOrd="0" presId="urn:microsoft.com/office/officeart/2018/2/layout/IconVerticalSolidList"/>
    <dgm:cxn modelId="{999CE286-8AF0-4A5B-B942-0204F2E3B4CC}" type="presParOf" srcId="{1F83E6DA-CB9A-49EA-9336-D5EB1DB87913}" destId="{DFB8078F-6E0B-4587-B5FB-856A23A2C194}" srcOrd="1" destOrd="0" presId="urn:microsoft.com/office/officeart/2018/2/layout/IconVerticalSolidList"/>
    <dgm:cxn modelId="{A26D42A2-E2E4-419D-8D80-156DEFB20BFE}" type="presParOf" srcId="{1F83E6DA-CB9A-49EA-9336-D5EB1DB87913}" destId="{78B8F5BE-B836-4726-94C2-78CB0C88DF73}" srcOrd="2" destOrd="0" presId="urn:microsoft.com/office/officeart/2018/2/layout/IconVerticalSolidList"/>
    <dgm:cxn modelId="{FEF42B47-A051-443C-81CD-0588392B5C10}" type="presParOf" srcId="{1F83E6DA-CB9A-49EA-9336-D5EB1DB87913}" destId="{0D5871D6-B868-4038-A337-76AB879483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4E56DC-F394-4A30-9A00-987B13ECDF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B64E68-0FE8-4FF1-ABA2-0A8E24336D67}">
      <dgm:prSet/>
      <dgm:spPr/>
      <dgm:t>
        <a:bodyPr/>
        <a:lstStyle/>
        <a:p>
          <a:r>
            <a:rPr lang="en-US" b="1"/>
            <a:t>Prepare data: </a:t>
          </a:r>
          <a:r>
            <a:rPr lang="en-US"/>
            <a:t>Identify the features and label in a dataset. Pre-process, or clean and transform, the data as needed.</a:t>
          </a:r>
        </a:p>
      </dgm:t>
    </dgm:pt>
    <dgm:pt modelId="{96649E03-A0AD-48DF-9C6C-CFB86A60A8A8}" type="parTrans" cxnId="{1240F26D-4106-41F4-94C4-207177DC7777}">
      <dgm:prSet/>
      <dgm:spPr/>
      <dgm:t>
        <a:bodyPr/>
        <a:lstStyle/>
        <a:p>
          <a:endParaRPr lang="en-US"/>
        </a:p>
      </dgm:t>
    </dgm:pt>
    <dgm:pt modelId="{FE97C13A-4116-458E-B3EB-F95CB35D3815}" type="sibTrans" cxnId="{1240F26D-4106-41F4-94C4-207177DC7777}">
      <dgm:prSet/>
      <dgm:spPr/>
      <dgm:t>
        <a:bodyPr/>
        <a:lstStyle/>
        <a:p>
          <a:endParaRPr lang="en-US"/>
        </a:p>
      </dgm:t>
    </dgm:pt>
    <dgm:pt modelId="{515199A4-D71D-4FDA-8CAF-713600CDDCC5}">
      <dgm:prSet/>
      <dgm:spPr/>
      <dgm:t>
        <a:bodyPr/>
        <a:lstStyle/>
        <a:p>
          <a:r>
            <a:rPr lang="en-US" b="1"/>
            <a:t>Train model</a:t>
          </a:r>
          <a:r>
            <a:rPr lang="en-US"/>
            <a:t>: Split the data into two groups, a training and a validation set. Train a machine learning model using the training data set. Test the machine learning model for performance using the validation data set.</a:t>
          </a:r>
        </a:p>
      </dgm:t>
    </dgm:pt>
    <dgm:pt modelId="{6C657E36-3239-4EC7-9054-EB42187BFFA1}" type="parTrans" cxnId="{A1401889-CC40-4813-B9E1-6E1C495718DB}">
      <dgm:prSet/>
      <dgm:spPr/>
      <dgm:t>
        <a:bodyPr/>
        <a:lstStyle/>
        <a:p>
          <a:endParaRPr lang="en-US"/>
        </a:p>
      </dgm:t>
    </dgm:pt>
    <dgm:pt modelId="{2DE0DB7D-5D91-4B73-981A-134C99EC1CB0}" type="sibTrans" cxnId="{A1401889-CC40-4813-B9E1-6E1C495718DB}">
      <dgm:prSet/>
      <dgm:spPr/>
      <dgm:t>
        <a:bodyPr/>
        <a:lstStyle/>
        <a:p>
          <a:endParaRPr lang="en-US"/>
        </a:p>
      </dgm:t>
    </dgm:pt>
    <dgm:pt modelId="{929CBC7E-B38B-411D-AE20-1B7FB19353ED}">
      <dgm:prSet/>
      <dgm:spPr/>
      <dgm:t>
        <a:bodyPr/>
        <a:lstStyle/>
        <a:p>
          <a:r>
            <a:rPr lang="en-US" b="1"/>
            <a:t>Evaluate performance</a:t>
          </a:r>
          <a:r>
            <a:rPr lang="en-US"/>
            <a:t>: Compare how close the model's predictions are to the known labels.</a:t>
          </a:r>
        </a:p>
      </dgm:t>
    </dgm:pt>
    <dgm:pt modelId="{F85A400D-711B-439C-85BB-19904645F1BC}" type="parTrans" cxnId="{4640C58F-C968-49D3-A9CB-90C443FC5F8B}">
      <dgm:prSet/>
      <dgm:spPr/>
      <dgm:t>
        <a:bodyPr/>
        <a:lstStyle/>
        <a:p>
          <a:endParaRPr lang="en-US"/>
        </a:p>
      </dgm:t>
    </dgm:pt>
    <dgm:pt modelId="{57B7DD65-AEAF-47BC-A695-B73E72F8264D}" type="sibTrans" cxnId="{4640C58F-C968-49D3-A9CB-90C443FC5F8B}">
      <dgm:prSet/>
      <dgm:spPr/>
      <dgm:t>
        <a:bodyPr/>
        <a:lstStyle/>
        <a:p>
          <a:endParaRPr lang="en-US"/>
        </a:p>
      </dgm:t>
    </dgm:pt>
    <dgm:pt modelId="{2679F470-42CB-4CAF-A1E1-6E745A4E7118}">
      <dgm:prSet/>
      <dgm:spPr/>
      <dgm:t>
        <a:bodyPr/>
        <a:lstStyle/>
        <a:p>
          <a:r>
            <a:rPr lang="en-US" b="1"/>
            <a:t>Deploy a predictive service</a:t>
          </a:r>
          <a:r>
            <a:rPr lang="en-US"/>
            <a:t>: After you train a machine learning model, you can deploy the model as an application on a server or device so that others can use it.</a:t>
          </a:r>
        </a:p>
      </dgm:t>
    </dgm:pt>
    <dgm:pt modelId="{040353DA-FDD4-43E7-A5F8-EB9C61930287}" type="parTrans" cxnId="{433C6A83-945C-46A0-804B-B419687951A1}">
      <dgm:prSet/>
      <dgm:spPr/>
      <dgm:t>
        <a:bodyPr/>
        <a:lstStyle/>
        <a:p>
          <a:endParaRPr lang="en-US"/>
        </a:p>
      </dgm:t>
    </dgm:pt>
    <dgm:pt modelId="{30CF0EC0-5128-42A5-83F7-B927B4E5D835}" type="sibTrans" cxnId="{433C6A83-945C-46A0-804B-B419687951A1}">
      <dgm:prSet/>
      <dgm:spPr/>
      <dgm:t>
        <a:bodyPr/>
        <a:lstStyle/>
        <a:p>
          <a:endParaRPr lang="en-US"/>
        </a:p>
      </dgm:t>
    </dgm:pt>
    <dgm:pt modelId="{55FCAC80-B3E4-4416-B4B0-1701D7811BBE}" type="pres">
      <dgm:prSet presAssocID="{E04E56DC-F394-4A30-9A00-987B13ECDF7F}" presName="root" presStyleCnt="0">
        <dgm:presLayoutVars>
          <dgm:dir/>
          <dgm:resizeHandles val="exact"/>
        </dgm:presLayoutVars>
      </dgm:prSet>
      <dgm:spPr/>
    </dgm:pt>
    <dgm:pt modelId="{B17E3048-7A1E-4D86-A11B-892880E55F0C}" type="pres">
      <dgm:prSet presAssocID="{4CB64E68-0FE8-4FF1-ABA2-0A8E24336D67}" presName="compNode" presStyleCnt="0"/>
      <dgm:spPr/>
    </dgm:pt>
    <dgm:pt modelId="{43D3CC41-2B3C-43BF-92E4-D85DDE6B8319}" type="pres">
      <dgm:prSet presAssocID="{4CB64E68-0FE8-4FF1-ABA2-0A8E24336D67}" presName="bgRect" presStyleLbl="bgShp" presStyleIdx="0" presStyleCnt="4"/>
      <dgm:spPr/>
    </dgm:pt>
    <dgm:pt modelId="{A19CAB89-3586-4C57-8FCF-2AA7E0908477}" type="pres">
      <dgm:prSet presAssocID="{4CB64E68-0FE8-4FF1-ABA2-0A8E24336D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DD4E582-DCCE-4AD4-980C-8CD241249FF0}" type="pres">
      <dgm:prSet presAssocID="{4CB64E68-0FE8-4FF1-ABA2-0A8E24336D67}" presName="spaceRect" presStyleCnt="0"/>
      <dgm:spPr/>
    </dgm:pt>
    <dgm:pt modelId="{332AA745-DBFE-4B2F-9FE0-DA2A01E29D65}" type="pres">
      <dgm:prSet presAssocID="{4CB64E68-0FE8-4FF1-ABA2-0A8E24336D67}" presName="parTx" presStyleLbl="revTx" presStyleIdx="0" presStyleCnt="4">
        <dgm:presLayoutVars>
          <dgm:chMax val="0"/>
          <dgm:chPref val="0"/>
        </dgm:presLayoutVars>
      </dgm:prSet>
      <dgm:spPr/>
    </dgm:pt>
    <dgm:pt modelId="{BF8846D0-E9AE-4F26-946B-1BE9BD6ABE7E}" type="pres">
      <dgm:prSet presAssocID="{FE97C13A-4116-458E-B3EB-F95CB35D3815}" presName="sibTrans" presStyleCnt="0"/>
      <dgm:spPr/>
    </dgm:pt>
    <dgm:pt modelId="{7C685399-59F7-4CED-9922-9FAD49AA3DAB}" type="pres">
      <dgm:prSet presAssocID="{515199A4-D71D-4FDA-8CAF-713600CDDCC5}" presName="compNode" presStyleCnt="0"/>
      <dgm:spPr/>
    </dgm:pt>
    <dgm:pt modelId="{BBCACC84-496E-4E9B-BDE1-FF10158A4971}" type="pres">
      <dgm:prSet presAssocID="{515199A4-D71D-4FDA-8CAF-713600CDDCC5}" presName="bgRect" presStyleLbl="bgShp" presStyleIdx="1" presStyleCnt="4"/>
      <dgm:spPr/>
    </dgm:pt>
    <dgm:pt modelId="{DE70C1BC-14E0-49E8-8797-AB3C8456D382}" type="pres">
      <dgm:prSet presAssocID="{515199A4-D71D-4FDA-8CAF-713600CDDC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A73FC676-F8B8-4FEF-AF0E-C84C64DD932A}" type="pres">
      <dgm:prSet presAssocID="{515199A4-D71D-4FDA-8CAF-713600CDDCC5}" presName="spaceRect" presStyleCnt="0"/>
      <dgm:spPr/>
    </dgm:pt>
    <dgm:pt modelId="{131B93E4-2D8A-496F-807E-B598F353281A}" type="pres">
      <dgm:prSet presAssocID="{515199A4-D71D-4FDA-8CAF-713600CDDCC5}" presName="parTx" presStyleLbl="revTx" presStyleIdx="1" presStyleCnt="4">
        <dgm:presLayoutVars>
          <dgm:chMax val="0"/>
          <dgm:chPref val="0"/>
        </dgm:presLayoutVars>
      </dgm:prSet>
      <dgm:spPr/>
    </dgm:pt>
    <dgm:pt modelId="{0739A5DA-0EA8-4B78-919A-8D717610F236}" type="pres">
      <dgm:prSet presAssocID="{2DE0DB7D-5D91-4B73-981A-134C99EC1CB0}" presName="sibTrans" presStyleCnt="0"/>
      <dgm:spPr/>
    </dgm:pt>
    <dgm:pt modelId="{5C0A9F34-7AA7-4CDB-A77F-9057C5E2210B}" type="pres">
      <dgm:prSet presAssocID="{929CBC7E-B38B-411D-AE20-1B7FB19353ED}" presName="compNode" presStyleCnt="0"/>
      <dgm:spPr/>
    </dgm:pt>
    <dgm:pt modelId="{9D9AF0A0-7B7C-4495-820E-6A784CBA0591}" type="pres">
      <dgm:prSet presAssocID="{929CBC7E-B38B-411D-AE20-1B7FB19353ED}" presName="bgRect" presStyleLbl="bgShp" presStyleIdx="2" presStyleCnt="4"/>
      <dgm:spPr/>
    </dgm:pt>
    <dgm:pt modelId="{E12F8302-221A-4C52-8DCD-1B4E3B39E4A5}" type="pres">
      <dgm:prSet presAssocID="{929CBC7E-B38B-411D-AE20-1B7FB19353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6F6B6FBA-AD61-4699-B819-9BED22C725C9}" type="pres">
      <dgm:prSet presAssocID="{929CBC7E-B38B-411D-AE20-1B7FB19353ED}" presName="spaceRect" presStyleCnt="0"/>
      <dgm:spPr/>
    </dgm:pt>
    <dgm:pt modelId="{24E74195-214B-452F-8F1B-42034E123A1F}" type="pres">
      <dgm:prSet presAssocID="{929CBC7E-B38B-411D-AE20-1B7FB19353ED}" presName="parTx" presStyleLbl="revTx" presStyleIdx="2" presStyleCnt="4">
        <dgm:presLayoutVars>
          <dgm:chMax val="0"/>
          <dgm:chPref val="0"/>
        </dgm:presLayoutVars>
      </dgm:prSet>
      <dgm:spPr/>
    </dgm:pt>
    <dgm:pt modelId="{1B37AC58-A664-43D9-95C8-A711E2D8C072}" type="pres">
      <dgm:prSet presAssocID="{57B7DD65-AEAF-47BC-A695-B73E72F8264D}" presName="sibTrans" presStyleCnt="0"/>
      <dgm:spPr/>
    </dgm:pt>
    <dgm:pt modelId="{A02CF57B-D5DB-46DC-8E5A-8FA295E565C4}" type="pres">
      <dgm:prSet presAssocID="{2679F470-42CB-4CAF-A1E1-6E745A4E7118}" presName="compNode" presStyleCnt="0"/>
      <dgm:spPr/>
    </dgm:pt>
    <dgm:pt modelId="{7C98081F-4679-488F-AFA9-C40ED990AEB2}" type="pres">
      <dgm:prSet presAssocID="{2679F470-42CB-4CAF-A1E1-6E745A4E7118}" presName="bgRect" presStyleLbl="bgShp" presStyleIdx="3" presStyleCnt="4"/>
      <dgm:spPr/>
    </dgm:pt>
    <dgm:pt modelId="{A70630C5-BF3B-4F6A-9331-EB47D3B6F701}" type="pres">
      <dgm:prSet presAssocID="{2679F470-42CB-4CAF-A1E1-6E745A4E71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8B4CEA9-0C79-45E9-8AD3-FFA5B91D68C3}" type="pres">
      <dgm:prSet presAssocID="{2679F470-42CB-4CAF-A1E1-6E745A4E7118}" presName="spaceRect" presStyleCnt="0"/>
      <dgm:spPr/>
    </dgm:pt>
    <dgm:pt modelId="{DC3BF017-2359-4CDA-BC65-29D06CDE5EDF}" type="pres">
      <dgm:prSet presAssocID="{2679F470-42CB-4CAF-A1E1-6E745A4E7118}" presName="parTx" presStyleLbl="revTx" presStyleIdx="3" presStyleCnt="4">
        <dgm:presLayoutVars>
          <dgm:chMax val="0"/>
          <dgm:chPref val="0"/>
        </dgm:presLayoutVars>
      </dgm:prSet>
      <dgm:spPr/>
    </dgm:pt>
  </dgm:ptLst>
  <dgm:cxnLst>
    <dgm:cxn modelId="{F8112766-A5F4-4D7B-9311-98EE68485DCB}" type="presOf" srcId="{2679F470-42CB-4CAF-A1E1-6E745A4E7118}" destId="{DC3BF017-2359-4CDA-BC65-29D06CDE5EDF}" srcOrd="0" destOrd="0" presId="urn:microsoft.com/office/officeart/2018/2/layout/IconVerticalSolidList"/>
    <dgm:cxn modelId="{1240F26D-4106-41F4-94C4-207177DC7777}" srcId="{E04E56DC-F394-4A30-9A00-987B13ECDF7F}" destId="{4CB64E68-0FE8-4FF1-ABA2-0A8E24336D67}" srcOrd="0" destOrd="0" parTransId="{96649E03-A0AD-48DF-9C6C-CFB86A60A8A8}" sibTransId="{FE97C13A-4116-458E-B3EB-F95CB35D3815}"/>
    <dgm:cxn modelId="{433C6A83-945C-46A0-804B-B419687951A1}" srcId="{E04E56DC-F394-4A30-9A00-987B13ECDF7F}" destId="{2679F470-42CB-4CAF-A1E1-6E745A4E7118}" srcOrd="3" destOrd="0" parTransId="{040353DA-FDD4-43E7-A5F8-EB9C61930287}" sibTransId="{30CF0EC0-5128-42A5-83F7-B927B4E5D835}"/>
    <dgm:cxn modelId="{A432FC86-253B-4FA9-83E9-92C9713C7393}" type="presOf" srcId="{4CB64E68-0FE8-4FF1-ABA2-0A8E24336D67}" destId="{332AA745-DBFE-4B2F-9FE0-DA2A01E29D65}" srcOrd="0" destOrd="0" presId="urn:microsoft.com/office/officeart/2018/2/layout/IconVerticalSolidList"/>
    <dgm:cxn modelId="{A1401889-CC40-4813-B9E1-6E1C495718DB}" srcId="{E04E56DC-F394-4A30-9A00-987B13ECDF7F}" destId="{515199A4-D71D-4FDA-8CAF-713600CDDCC5}" srcOrd="1" destOrd="0" parTransId="{6C657E36-3239-4EC7-9054-EB42187BFFA1}" sibTransId="{2DE0DB7D-5D91-4B73-981A-134C99EC1CB0}"/>
    <dgm:cxn modelId="{4640C58F-C968-49D3-A9CB-90C443FC5F8B}" srcId="{E04E56DC-F394-4A30-9A00-987B13ECDF7F}" destId="{929CBC7E-B38B-411D-AE20-1B7FB19353ED}" srcOrd="2" destOrd="0" parTransId="{F85A400D-711B-439C-85BB-19904645F1BC}" sibTransId="{57B7DD65-AEAF-47BC-A695-B73E72F8264D}"/>
    <dgm:cxn modelId="{39AC6390-BC83-44A3-8E91-C41EF2807571}" type="presOf" srcId="{929CBC7E-B38B-411D-AE20-1B7FB19353ED}" destId="{24E74195-214B-452F-8F1B-42034E123A1F}" srcOrd="0" destOrd="0" presId="urn:microsoft.com/office/officeart/2018/2/layout/IconVerticalSolidList"/>
    <dgm:cxn modelId="{711A24AC-16F6-4426-BAA4-18CC994A5FE4}" type="presOf" srcId="{E04E56DC-F394-4A30-9A00-987B13ECDF7F}" destId="{55FCAC80-B3E4-4416-B4B0-1701D7811BBE}" srcOrd="0" destOrd="0" presId="urn:microsoft.com/office/officeart/2018/2/layout/IconVerticalSolidList"/>
    <dgm:cxn modelId="{3B9662C8-D767-45D0-ADD3-9185B2BA9871}" type="presOf" srcId="{515199A4-D71D-4FDA-8CAF-713600CDDCC5}" destId="{131B93E4-2D8A-496F-807E-B598F353281A}" srcOrd="0" destOrd="0" presId="urn:microsoft.com/office/officeart/2018/2/layout/IconVerticalSolidList"/>
    <dgm:cxn modelId="{3C533F6D-1F2E-4049-B726-41765C138F3E}" type="presParOf" srcId="{55FCAC80-B3E4-4416-B4B0-1701D7811BBE}" destId="{B17E3048-7A1E-4D86-A11B-892880E55F0C}" srcOrd="0" destOrd="0" presId="urn:microsoft.com/office/officeart/2018/2/layout/IconVerticalSolidList"/>
    <dgm:cxn modelId="{0CFEB01E-C856-4E70-92A7-0E8DD12C6094}" type="presParOf" srcId="{B17E3048-7A1E-4D86-A11B-892880E55F0C}" destId="{43D3CC41-2B3C-43BF-92E4-D85DDE6B8319}" srcOrd="0" destOrd="0" presId="urn:microsoft.com/office/officeart/2018/2/layout/IconVerticalSolidList"/>
    <dgm:cxn modelId="{10B0372E-A3FF-474C-A826-703E55AF8FA5}" type="presParOf" srcId="{B17E3048-7A1E-4D86-A11B-892880E55F0C}" destId="{A19CAB89-3586-4C57-8FCF-2AA7E0908477}" srcOrd="1" destOrd="0" presId="urn:microsoft.com/office/officeart/2018/2/layout/IconVerticalSolidList"/>
    <dgm:cxn modelId="{BBC5616D-ADC3-4BA3-A7E3-332AAA23029B}" type="presParOf" srcId="{B17E3048-7A1E-4D86-A11B-892880E55F0C}" destId="{DDD4E582-DCCE-4AD4-980C-8CD241249FF0}" srcOrd="2" destOrd="0" presId="urn:microsoft.com/office/officeart/2018/2/layout/IconVerticalSolidList"/>
    <dgm:cxn modelId="{B6E7F5BA-A7CB-44AD-982B-4398759FB61D}" type="presParOf" srcId="{B17E3048-7A1E-4D86-A11B-892880E55F0C}" destId="{332AA745-DBFE-4B2F-9FE0-DA2A01E29D65}" srcOrd="3" destOrd="0" presId="urn:microsoft.com/office/officeart/2018/2/layout/IconVerticalSolidList"/>
    <dgm:cxn modelId="{618A025A-5891-4F35-9F8A-F78DCD815C27}" type="presParOf" srcId="{55FCAC80-B3E4-4416-B4B0-1701D7811BBE}" destId="{BF8846D0-E9AE-4F26-946B-1BE9BD6ABE7E}" srcOrd="1" destOrd="0" presId="urn:microsoft.com/office/officeart/2018/2/layout/IconVerticalSolidList"/>
    <dgm:cxn modelId="{B74AEEC0-1A87-42DA-BFE4-0BD4B051FF27}" type="presParOf" srcId="{55FCAC80-B3E4-4416-B4B0-1701D7811BBE}" destId="{7C685399-59F7-4CED-9922-9FAD49AA3DAB}" srcOrd="2" destOrd="0" presId="urn:microsoft.com/office/officeart/2018/2/layout/IconVerticalSolidList"/>
    <dgm:cxn modelId="{05B87A43-C3BE-4A12-B8D3-43EE0633770B}" type="presParOf" srcId="{7C685399-59F7-4CED-9922-9FAD49AA3DAB}" destId="{BBCACC84-496E-4E9B-BDE1-FF10158A4971}" srcOrd="0" destOrd="0" presId="urn:microsoft.com/office/officeart/2018/2/layout/IconVerticalSolidList"/>
    <dgm:cxn modelId="{6C42D868-9D4F-4589-B107-91893B10D126}" type="presParOf" srcId="{7C685399-59F7-4CED-9922-9FAD49AA3DAB}" destId="{DE70C1BC-14E0-49E8-8797-AB3C8456D382}" srcOrd="1" destOrd="0" presId="urn:microsoft.com/office/officeart/2018/2/layout/IconVerticalSolidList"/>
    <dgm:cxn modelId="{C933214A-07C0-498C-8F4D-896459130462}" type="presParOf" srcId="{7C685399-59F7-4CED-9922-9FAD49AA3DAB}" destId="{A73FC676-F8B8-4FEF-AF0E-C84C64DD932A}" srcOrd="2" destOrd="0" presId="urn:microsoft.com/office/officeart/2018/2/layout/IconVerticalSolidList"/>
    <dgm:cxn modelId="{6FF0809D-3EE1-4E8A-8B35-38AF346378D2}" type="presParOf" srcId="{7C685399-59F7-4CED-9922-9FAD49AA3DAB}" destId="{131B93E4-2D8A-496F-807E-B598F353281A}" srcOrd="3" destOrd="0" presId="urn:microsoft.com/office/officeart/2018/2/layout/IconVerticalSolidList"/>
    <dgm:cxn modelId="{10809AE6-4272-4B0C-92C3-9AE6BDE52937}" type="presParOf" srcId="{55FCAC80-B3E4-4416-B4B0-1701D7811BBE}" destId="{0739A5DA-0EA8-4B78-919A-8D717610F236}" srcOrd="3" destOrd="0" presId="urn:microsoft.com/office/officeart/2018/2/layout/IconVerticalSolidList"/>
    <dgm:cxn modelId="{BCD5DF60-0F3A-40E8-A4A7-2A24B724A600}" type="presParOf" srcId="{55FCAC80-B3E4-4416-B4B0-1701D7811BBE}" destId="{5C0A9F34-7AA7-4CDB-A77F-9057C5E2210B}" srcOrd="4" destOrd="0" presId="urn:microsoft.com/office/officeart/2018/2/layout/IconVerticalSolidList"/>
    <dgm:cxn modelId="{9E30CAD9-402A-434D-9F2E-6EBCEC4719CC}" type="presParOf" srcId="{5C0A9F34-7AA7-4CDB-A77F-9057C5E2210B}" destId="{9D9AF0A0-7B7C-4495-820E-6A784CBA0591}" srcOrd="0" destOrd="0" presId="urn:microsoft.com/office/officeart/2018/2/layout/IconVerticalSolidList"/>
    <dgm:cxn modelId="{4F29800B-5BA1-471D-97E6-ED61BC1BC674}" type="presParOf" srcId="{5C0A9F34-7AA7-4CDB-A77F-9057C5E2210B}" destId="{E12F8302-221A-4C52-8DCD-1B4E3B39E4A5}" srcOrd="1" destOrd="0" presId="urn:microsoft.com/office/officeart/2018/2/layout/IconVerticalSolidList"/>
    <dgm:cxn modelId="{2FCE7DB0-B9F4-421E-8E9E-AE9B8867BEFC}" type="presParOf" srcId="{5C0A9F34-7AA7-4CDB-A77F-9057C5E2210B}" destId="{6F6B6FBA-AD61-4699-B819-9BED22C725C9}" srcOrd="2" destOrd="0" presId="urn:microsoft.com/office/officeart/2018/2/layout/IconVerticalSolidList"/>
    <dgm:cxn modelId="{3B8F0113-76EA-4FAE-A802-FB6FA50FF233}" type="presParOf" srcId="{5C0A9F34-7AA7-4CDB-A77F-9057C5E2210B}" destId="{24E74195-214B-452F-8F1B-42034E123A1F}" srcOrd="3" destOrd="0" presId="urn:microsoft.com/office/officeart/2018/2/layout/IconVerticalSolidList"/>
    <dgm:cxn modelId="{FF5BD939-5782-465C-8F6C-B909D3210C1D}" type="presParOf" srcId="{55FCAC80-B3E4-4416-B4B0-1701D7811BBE}" destId="{1B37AC58-A664-43D9-95C8-A711E2D8C072}" srcOrd="5" destOrd="0" presId="urn:microsoft.com/office/officeart/2018/2/layout/IconVerticalSolidList"/>
    <dgm:cxn modelId="{3A552219-61BC-4074-A84E-C226B7F8CB07}" type="presParOf" srcId="{55FCAC80-B3E4-4416-B4B0-1701D7811BBE}" destId="{A02CF57B-D5DB-46DC-8E5A-8FA295E565C4}" srcOrd="6" destOrd="0" presId="urn:microsoft.com/office/officeart/2018/2/layout/IconVerticalSolidList"/>
    <dgm:cxn modelId="{713C8985-2A0C-4365-8AFA-5E0D12487729}" type="presParOf" srcId="{A02CF57B-D5DB-46DC-8E5A-8FA295E565C4}" destId="{7C98081F-4679-488F-AFA9-C40ED990AEB2}" srcOrd="0" destOrd="0" presId="urn:microsoft.com/office/officeart/2018/2/layout/IconVerticalSolidList"/>
    <dgm:cxn modelId="{695502C1-F497-4E2F-8181-9D893511C5A1}" type="presParOf" srcId="{A02CF57B-D5DB-46DC-8E5A-8FA295E565C4}" destId="{A70630C5-BF3B-4F6A-9331-EB47D3B6F701}" srcOrd="1" destOrd="0" presId="urn:microsoft.com/office/officeart/2018/2/layout/IconVerticalSolidList"/>
    <dgm:cxn modelId="{5367862E-2A40-4BC6-A69D-218E3520CB09}" type="presParOf" srcId="{A02CF57B-D5DB-46DC-8E5A-8FA295E565C4}" destId="{B8B4CEA9-0C79-45E9-8AD3-FFA5B91D68C3}" srcOrd="2" destOrd="0" presId="urn:microsoft.com/office/officeart/2018/2/layout/IconVerticalSolidList"/>
    <dgm:cxn modelId="{B9B50CE6-EC44-4411-BAFD-01D9A64BD91F}" type="presParOf" srcId="{A02CF57B-D5DB-46DC-8E5A-8FA295E565C4}" destId="{DC3BF017-2359-4CDA-BC65-29D06CDE5E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6714FB-29AE-4CAF-AEB3-362F153A193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17266A4-FEC8-4060-ACAF-72AA401D1B43}">
      <dgm:prSet/>
      <dgm:spPr/>
      <dgm:t>
        <a:bodyPr/>
        <a:lstStyle/>
        <a:p>
          <a:r>
            <a:rPr lang="en-US"/>
            <a:t>Machine learning models must be trained with existing data. Data scientists expend a lot of effort exploring and pre-processing data, and trying various types of model-training algorithms to produce accurate models, which is time consuming, and often makes inefficient use of expensive compute hardware.</a:t>
          </a:r>
        </a:p>
      </dgm:t>
    </dgm:pt>
    <dgm:pt modelId="{D9294847-8143-4EE0-9C0F-8C695006B8DC}" type="parTrans" cxnId="{EA82D0C4-5990-426E-BC44-DEB748ADCC1C}">
      <dgm:prSet/>
      <dgm:spPr/>
      <dgm:t>
        <a:bodyPr/>
        <a:lstStyle/>
        <a:p>
          <a:endParaRPr lang="en-US"/>
        </a:p>
      </dgm:t>
    </dgm:pt>
    <dgm:pt modelId="{60B2ADFB-1115-422B-82E9-0FCBB096FB08}" type="sibTrans" cxnId="{EA82D0C4-5990-426E-BC44-DEB748ADCC1C}">
      <dgm:prSet/>
      <dgm:spPr/>
      <dgm:t>
        <a:bodyPr/>
        <a:lstStyle/>
        <a:p>
          <a:endParaRPr lang="en-US"/>
        </a:p>
      </dgm:t>
    </dgm:pt>
    <dgm:pt modelId="{4DD37A5A-A321-48BF-8EB6-B3C49FF597D5}">
      <dgm:prSet/>
      <dgm:spPr/>
      <dgm:t>
        <a:bodyPr/>
        <a:lstStyle/>
        <a:p>
          <a:r>
            <a:rPr lang="en-US"/>
            <a:t>In Azure Machine Learning, data for model training and other operations is usually encapsulated in an object called a </a:t>
          </a:r>
          <a:r>
            <a:rPr lang="en-US" i="1"/>
            <a:t>dataset</a:t>
          </a:r>
          <a:r>
            <a:rPr lang="en-US"/>
            <a:t>. You can create your own dataset in Azure Machine Learning studio.</a:t>
          </a:r>
        </a:p>
      </dgm:t>
    </dgm:pt>
    <dgm:pt modelId="{36B52346-FB9B-4741-8290-FAF2C6712832}" type="parTrans" cxnId="{AF39A6CA-787F-4431-9F80-CEBD39F012EB}">
      <dgm:prSet/>
      <dgm:spPr/>
      <dgm:t>
        <a:bodyPr/>
        <a:lstStyle/>
        <a:p>
          <a:endParaRPr lang="en-US"/>
        </a:p>
      </dgm:t>
    </dgm:pt>
    <dgm:pt modelId="{42ACF6D6-FC06-414E-9E68-72120D09109D}" type="sibTrans" cxnId="{AF39A6CA-787F-4431-9F80-CEBD39F012EB}">
      <dgm:prSet/>
      <dgm:spPr/>
      <dgm:t>
        <a:bodyPr/>
        <a:lstStyle/>
        <a:p>
          <a:endParaRPr lang="en-US"/>
        </a:p>
      </dgm:t>
    </dgm:pt>
    <dgm:pt modelId="{02B69CA1-DFCA-47A2-90CC-6A6DCE8B9FD1}" type="pres">
      <dgm:prSet presAssocID="{686714FB-29AE-4CAF-AEB3-362F153A193F}" presName="linear" presStyleCnt="0">
        <dgm:presLayoutVars>
          <dgm:animLvl val="lvl"/>
          <dgm:resizeHandles val="exact"/>
        </dgm:presLayoutVars>
      </dgm:prSet>
      <dgm:spPr/>
    </dgm:pt>
    <dgm:pt modelId="{733FAD5B-60C1-48B7-B772-6ABECBADF171}" type="pres">
      <dgm:prSet presAssocID="{717266A4-FEC8-4060-ACAF-72AA401D1B43}" presName="parentText" presStyleLbl="node1" presStyleIdx="0" presStyleCnt="2">
        <dgm:presLayoutVars>
          <dgm:chMax val="0"/>
          <dgm:bulletEnabled val="1"/>
        </dgm:presLayoutVars>
      </dgm:prSet>
      <dgm:spPr/>
    </dgm:pt>
    <dgm:pt modelId="{6233239A-B933-4066-B8F5-96963D3D8F23}" type="pres">
      <dgm:prSet presAssocID="{60B2ADFB-1115-422B-82E9-0FCBB096FB08}" presName="spacer" presStyleCnt="0"/>
      <dgm:spPr/>
    </dgm:pt>
    <dgm:pt modelId="{70DCC0B4-CD64-49C9-9794-43FF19A54BA0}" type="pres">
      <dgm:prSet presAssocID="{4DD37A5A-A321-48BF-8EB6-B3C49FF597D5}" presName="parentText" presStyleLbl="node1" presStyleIdx="1" presStyleCnt="2">
        <dgm:presLayoutVars>
          <dgm:chMax val="0"/>
          <dgm:bulletEnabled val="1"/>
        </dgm:presLayoutVars>
      </dgm:prSet>
      <dgm:spPr/>
    </dgm:pt>
  </dgm:ptLst>
  <dgm:cxnLst>
    <dgm:cxn modelId="{FA795C15-DE0E-4C56-9034-E3D37425794F}" type="presOf" srcId="{686714FB-29AE-4CAF-AEB3-362F153A193F}" destId="{02B69CA1-DFCA-47A2-90CC-6A6DCE8B9FD1}" srcOrd="0" destOrd="0" presId="urn:microsoft.com/office/officeart/2005/8/layout/vList2"/>
    <dgm:cxn modelId="{314F1F59-8EE9-4B61-9334-460A4E9D0E34}" type="presOf" srcId="{4DD37A5A-A321-48BF-8EB6-B3C49FF597D5}" destId="{70DCC0B4-CD64-49C9-9794-43FF19A54BA0}" srcOrd="0" destOrd="0" presId="urn:microsoft.com/office/officeart/2005/8/layout/vList2"/>
    <dgm:cxn modelId="{637DB59E-79C5-44A9-B0A0-EA381D1A3ADF}" type="presOf" srcId="{717266A4-FEC8-4060-ACAF-72AA401D1B43}" destId="{733FAD5B-60C1-48B7-B772-6ABECBADF171}" srcOrd="0" destOrd="0" presId="urn:microsoft.com/office/officeart/2005/8/layout/vList2"/>
    <dgm:cxn modelId="{EA82D0C4-5990-426E-BC44-DEB748ADCC1C}" srcId="{686714FB-29AE-4CAF-AEB3-362F153A193F}" destId="{717266A4-FEC8-4060-ACAF-72AA401D1B43}" srcOrd="0" destOrd="0" parTransId="{D9294847-8143-4EE0-9C0F-8C695006B8DC}" sibTransId="{60B2ADFB-1115-422B-82E9-0FCBB096FB08}"/>
    <dgm:cxn modelId="{AF39A6CA-787F-4431-9F80-CEBD39F012EB}" srcId="{686714FB-29AE-4CAF-AEB3-362F153A193F}" destId="{4DD37A5A-A321-48BF-8EB6-B3C49FF597D5}" srcOrd="1" destOrd="0" parTransId="{36B52346-FB9B-4741-8290-FAF2C6712832}" sibTransId="{42ACF6D6-FC06-414E-9E68-72120D09109D}"/>
    <dgm:cxn modelId="{B239920D-D673-445D-9473-CFEEB1D549A9}" type="presParOf" srcId="{02B69CA1-DFCA-47A2-90CC-6A6DCE8B9FD1}" destId="{733FAD5B-60C1-48B7-B772-6ABECBADF171}" srcOrd="0" destOrd="0" presId="urn:microsoft.com/office/officeart/2005/8/layout/vList2"/>
    <dgm:cxn modelId="{C4DA0EB3-6265-478E-AB7F-CB38A4C28F4E}" type="presParOf" srcId="{02B69CA1-DFCA-47A2-90CC-6A6DCE8B9FD1}" destId="{6233239A-B933-4066-B8F5-96963D3D8F23}" srcOrd="1" destOrd="0" presId="urn:microsoft.com/office/officeart/2005/8/layout/vList2"/>
    <dgm:cxn modelId="{FFB7A85A-4C90-4AD1-A6EB-BF4180303D91}" type="presParOf" srcId="{02B69CA1-DFCA-47A2-90CC-6A6DCE8B9FD1}" destId="{70DCC0B4-CD64-49C9-9794-43FF19A54B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6DA449-D14C-4BE3-9892-547378B10EF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0288D5-FF1B-436F-96D5-63529875A587}">
      <dgm:prSet/>
      <dgm:spPr/>
      <dgm:t>
        <a:bodyPr/>
        <a:lstStyle/>
        <a:p>
          <a:r>
            <a:rPr lang="en-US"/>
            <a:t>In Azure Machine Learning, you can deploy a service as an Azure Container Instances (ACI) or to an Azure Kubernetes Service (AKS) cluster.</a:t>
          </a:r>
        </a:p>
      </dgm:t>
    </dgm:pt>
    <dgm:pt modelId="{6F2BD4E2-9BD0-4C3B-BF87-5145B3DEF1D4}" type="parTrans" cxnId="{2A27D2B9-F60C-479B-8C54-DA00FEA795D8}">
      <dgm:prSet/>
      <dgm:spPr/>
      <dgm:t>
        <a:bodyPr/>
        <a:lstStyle/>
        <a:p>
          <a:endParaRPr lang="en-US"/>
        </a:p>
      </dgm:t>
    </dgm:pt>
    <dgm:pt modelId="{AB550F6D-FD11-4C36-8CD6-50A4BDFE8B50}" type="sibTrans" cxnId="{2A27D2B9-F60C-479B-8C54-DA00FEA795D8}">
      <dgm:prSet/>
      <dgm:spPr/>
      <dgm:t>
        <a:bodyPr/>
        <a:lstStyle/>
        <a:p>
          <a:endParaRPr lang="en-US"/>
        </a:p>
      </dgm:t>
    </dgm:pt>
    <dgm:pt modelId="{276A4FFE-1A4B-4D14-8AD5-16420D895868}">
      <dgm:prSet/>
      <dgm:spPr/>
      <dgm:t>
        <a:bodyPr/>
        <a:lstStyle/>
        <a:p>
          <a:r>
            <a:rPr lang="en-US"/>
            <a:t>For production scenarios, an AKS deployment is recommended</a:t>
          </a:r>
        </a:p>
      </dgm:t>
    </dgm:pt>
    <dgm:pt modelId="{43BD571D-7EA0-450D-8790-BEFF8217EAC4}" type="parTrans" cxnId="{161EEB39-A16A-43F8-ABDD-E4FF72A70C48}">
      <dgm:prSet/>
      <dgm:spPr/>
      <dgm:t>
        <a:bodyPr/>
        <a:lstStyle/>
        <a:p>
          <a:endParaRPr lang="en-US"/>
        </a:p>
      </dgm:t>
    </dgm:pt>
    <dgm:pt modelId="{836562B6-6F14-4783-B731-CACBE2959D6E}" type="sibTrans" cxnId="{161EEB39-A16A-43F8-ABDD-E4FF72A70C48}">
      <dgm:prSet/>
      <dgm:spPr/>
      <dgm:t>
        <a:bodyPr/>
        <a:lstStyle/>
        <a:p>
          <a:endParaRPr lang="en-US"/>
        </a:p>
      </dgm:t>
    </dgm:pt>
    <dgm:pt modelId="{7D12643B-48EF-4278-9BC1-65CE1A090622}" type="pres">
      <dgm:prSet presAssocID="{576DA449-D14C-4BE3-9892-547378B10EFF}" presName="linear" presStyleCnt="0">
        <dgm:presLayoutVars>
          <dgm:animLvl val="lvl"/>
          <dgm:resizeHandles val="exact"/>
        </dgm:presLayoutVars>
      </dgm:prSet>
      <dgm:spPr/>
    </dgm:pt>
    <dgm:pt modelId="{F8A26189-7B47-41CA-BF71-D8D815217335}" type="pres">
      <dgm:prSet presAssocID="{0D0288D5-FF1B-436F-96D5-63529875A587}" presName="parentText" presStyleLbl="node1" presStyleIdx="0" presStyleCnt="2">
        <dgm:presLayoutVars>
          <dgm:chMax val="0"/>
          <dgm:bulletEnabled val="1"/>
        </dgm:presLayoutVars>
      </dgm:prSet>
      <dgm:spPr/>
    </dgm:pt>
    <dgm:pt modelId="{6B2BF763-AE6C-4660-BDAB-3D4483C837B2}" type="pres">
      <dgm:prSet presAssocID="{AB550F6D-FD11-4C36-8CD6-50A4BDFE8B50}" presName="spacer" presStyleCnt="0"/>
      <dgm:spPr/>
    </dgm:pt>
    <dgm:pt modelId="{6700049D-2B98-4605-95E2-9BA9F71EC4EB}" type="pres">
      <dgm:prSet presAssocID="{276A4FFE-1A4B-4D14-8AD5-16420D895868}" presName="parentText" presStyleLbl="node1" presStyleIdx="1" presStyleCnt="2">
        <dgm:presLayoutVars>
          <dgm:chMax val="0"/>
          <dgm:bulletEnabled val="1"/>
        </dgm:presLayoutVars>
      </dgm:prSet>
      <dgm:spPr/>
    </dgm:pt>
  </dgm:ptLst>
  <dgm:cxnLst>
    <dgm:cxn modelId="{49D6DD23-4C1F-4F86-BD56-7FC89672F604}" type="presOf" srcId="{276A4FFE-1A4B-4D14-8AD5-16420D895868}" destId="{6700049D-2B98-4605-95E2-9BA9F71EC4EB}" srcOrd="0" destOrd="0" presId="urn:microsoft.com/office/officeart/2005/8/layout/vList2"/>
    <dgm:cxn modelId="{AB46792B-9E79-4431-B362-4F25DE3AEEDE}" type="presOf" srcId="{576DA449-D14C-4BE3-9892-547378B10EFF}" destId="{7D12643B-48EF-4278-9BC1-65CE1A090622}" srcOrd="0" destOrd="0" presId="urn:microsoft.com/office/officeart/2005/8/layout/vList2"/>
    <dgm:cxn modelId="{161EEB39-A16A-43F8-ABDD-E4FF72A70C48}" srcId="{576DA449-D14C-4BE3-9892-547378B10EFF}" destId="{276A4FFE-1A4B-4D14-8AD5-16420D895868}" srcOrd="1" destOrd="0" parTransId="{43BD571D-7EA0-450D-8790-BEFF8217EAC4}" sibTransId="{836562B6-6F14-4783-B731-CACBE2959D6E}"/>
    <dgm:cxn modelId="{44628F61-6013-4405-99EE-3C05E452B49D}" type="presOf" srcId="{0D0288D5-FF1B-436F-96D5-63529875A587}" destId="{F8A26189-7B47-41CA-BF71-D8D815217335}" srcOrd="0" destOrd="0" presId="urn:microsoft.com/office/officeart/2005/8/layout/vList2"/>
    <dgm:cxn modelId="{2A27D2B9-F60C-479B-8C54-DA00FEA795D8}" srcId="{576DA449-D14C-4BE3-9892-547378B10EFF}" destId="{0D0288D5-FF1B-436F-96D5-63529875A587}" srcOrd="0" destOrd="0" parTransId="{6F2BD4E2-9BD0-4C3B-BF87-5145B3DEF1D4}" sibTransId="{AB550F6D-FD11-4C36-8CD6-50A4BDFE8B50}"/>
    <dgm:cxn modelId="{BFDFA438-D9B7-40AC-BFBC-BAD5E742E2AB}" type="presParOf" srcId="{7D12643B-48EF-4278-9BC1-65CE1A090622}" destId="{F8A26189-7B47-41CA-BF71-D8D815217335}" srcOrd="0" destOrd="0" presId="urn:microsoft.com/office/officeart/2005/8/layout/vList2"/>
    <dgm:cxn modelId="{9CACDF23-CDD6-4E94-AC4A-BDABFD6FAB1A}" type="presParOf" srcId="{7D12643B-48EF-4278-9BC1-65CE1A090622}" destId="{6B2BF763-AE6C-4660-BDAB-3D4483C837B2}" srcOrd="1" destOrd="0" presId="urn:microsoft.com/office/officeart/2005/8/layout/vList2"/>
    <dgm:cxn modelId="{3547F55C-F5F8-46AE-AAA0-DA118873AB25}" type="presParOf" srcId="{7D12643B-48EF-4278-9BC1-65CE1A090622}" destId="{6700049D-2B98-4605-95E2-9BA9F71EC4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0C571B5-079E-4E11-A1B9-48E3B40392EE}"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B164143-7E9E-41BB-A817-5A24ECBAE95F}">
      <dgm:prSet/>
      <dgm:spPr/>
      <dgm:t>
        <a:bodyPr/>
        <a:lstStyle/>
        <a:p>
          <a:r>
            <a:rPr lang="en-US"/>
            <a:t>Imagine you're creating a software system to monitor credit card transactions and detect unusual usage patterns that might indicate fraud.</a:t>
          </a:r>
        </a:p>
      </dgm:t>
    </dgm:pt>
    <dgm:pt modelId="{7B108D80-B89F-4F7E-A5AD-51C2D38FF1E4}" type="parTrans" cxnId="{5F93DF86-C1A6-4EC3-857F-E4AAE5449ACF}">
      <dgm:prSet/>
      <dgm:spPr/>
      <dgm:t>
        <a:bodyPr/>
        <a:lstStyle/>
        <a:p>
          <a:endParaRPr lang="en-US"/>
        </a:p>
      </dgm:t>
    </dgm:pt>
    <dgm:pt modelId="{40F8EAD4-4993-4F1B-B685-D8DC236CDA92}" type="sibTrans" cxnId="{5F93DF86-C1A6-4EC3-857F-E4AAE5449ACF}">
      <dgm:prSet/>
      <dgm:spPr/>
      <dgm:t>
        <a:bodyPr/>
        <a:lstStyle/>
        <a:p>
          <a:endParaRPr lang="en-US"/>
        </a:p>
      </dgm:t>
    </dgm:pt>
    <dgm:pt modelId="{6040E594-29DD-498A-AD78-A43C0DFF2EF0}">
      <dgm:prSet/>
      <dgm:spPr/>
      <dgm:t>
        <a:bodyPr/>
        <a:lstStyle/>
        <a:p>
          <a:r>
            <a:rPr lang="en-US"/>
            <a:t>An application that tracks activity in an automated production line and identifies failures.</a:t>
          </a:r>
        </a:p>
      </dgm:t>
    </dgm:pt>
    <dgm:pt modelId="{45808BDF-43C7-4562-B32F-7F00ACC1DDF2}" type="parTrans" cxnId="{8F0A7FC3-3B5B-4CFB-94FF-C4635932BF56}">
      <dgm:prSet/>
      <dgm:spPr/>
      <dgm:t>
        <a:bodyPr/>
        <a:lstStyle/>
        <a:p>
          <a:endParaRPr lang="en-US"/>
        </a:p>
      </dgm:t>
    </dgm:pt>
    <dgm:pt modelId="{54D767D4-760D-497B-8C9A-15238E7D8916}" type="sibTrans" cxnId="{8F0A7FC3-3B5B-4CFB-94FF-C4635932BF56}">
      <dgm:prSet/>
      <dgm:spPr/>
      <dgm:t>
        <a:bodyPr/>
        <a:lstStyle/>
        <a:p>
          <a:endParaRPr lang="en-US"/>
        </a:p>
      </dgm:t>
    </dgm:pt>
    <dgm:pt modelId="{221ACD2D-9DD4-49AB-A707-D05A2E889FB6}">
      <dgm:prSet/>
      <dgm:spPr/>
      <dgm:t>
        <a:bodyPr/>
        <a:lstStyle/>
        <a:p>
          <a:r>
            <a:rPr lang="en-US"/>
            <a:t>A racing car telemetry system that uses sensors to proactively warn engineers about potential mechanical failures before they happen.</a:t>
          </a:r>
        </a:p>
      </dgm:t>
    </dgm:pt>
    <dgm:pt modelId="{AB5CAEA7-6189-4E3D-BFAD-F0D23E6E1DB7}" type="parTrans" cxnId="{5A568643-C8BA-4501-BC23-8DA1A6627BE3}">
      <dgm:prSet/>
      <dgm:spPr/>
      <dgm:t>
        <a:bodyPr/>
        <a:lstStyle/>
        <a:p>
          <a:endParaRPr lang="en-US"/>
        </a:p>
      </dgm:t>
    </dgm:pt>
    <dgm:pt modelId="{46D11C4B-1D4C-4CE5-AB0B-936E581389ED}" type="sibTrans" cxnId="{5A568643-C8BA-4501-BC23-8DA1A6627BE3}">
      <dgm:prSet/>
      <dgm:spPr/>
      <dgm:t>
        <a:bodyPr/>
        <a:lstStyle/>
        <a:p>
          <a:endParaRPr lang="en-US"/>
        </a:p>
      </dgm:t>
    </dgm:pt>
    <dgm:pt modelId="{CD36D5EF-CB05-473A-BBB9-3324845E8A43}">
      <dgm:prSet/>
      <dgm:spPr/>
      <dgm:t>
        <a:bodyPr/>
        <a:lstStyle/>
        <a:p>
          <a:r>
            <a:rPr lang="en-US">
              <a:hlinkClick xmlns:r="http://schemas.openxmlformats.org/officeDocument/2006/relationships" r:id="rId1"/>
            </a:rPr>
            <a:t>https://docs.microsoft.com/en-us/learn/wwl-data-ai/get-started-ai-fundamentals/media/anomaly-detection.gif</a:t>
          </a:r>
          <a:endParaRPr lang="en-US"/>
        </a:p>
      </dgm:t>
    </dgm:pt>
    <dgm:pt modelId="{BB01BFA9-CF12-4D18-9AB3-F1FC42D12014}" type="parTrans" cxnId="{260BD510-68CB-46F8-B5C7-E50FAD3EEE35}">
      <dgm:prSet/>
      <dgm:spPr/>
      <dgm:t>
        <a:bodyPr/>
        <a:lstStyle/>
        <a:p>
          <a:endParaRPr lang="en-US"/>
        </a:p>
      </dgm:t>
    </dgm:pt>
    <dgm:pt modelId="{D14E8185-75E8-4CA1-81D6-3E6B4F457151}" type="sibTrans" cxnId="{260BD510-68CB-46F8-B5C7-E50FAD3EEE35}">
      <dgm:prSet/>
      <dgm:spPr/>
      <dgm:t>
        <a:bodyPr/>
        <a:lstStyle/>
        <a:p>
          <a:endParaRPr lang="en-US"/>
        </a:p>
      </dgm:t>
    </dgm:pt>
    <dgm:pt modelId="{68B0E1A5-8C7C-4B30-A861-1B195913A33A}" type="pres">
      <dgm:prSet presAssocID="{B0C571B5-079E-4E11-A1B9-48E3B40392EE}" presName="vert0" presStyleCnt="0">
        <dgm:presLayoutVars>
          <dgm:dir/>
          <dgm:animOne val="branch"/>
          <dgm:animLvl val="lvl"/>
        </dgm:presLayoutVars>
      </dgm:prSet>
      <dgm:spPr/>
    </dgm:pt>
    <dgm:pt modelId="{3AF41BC3-FF00-46C3-8BBA-E1F28D87A470}" type="pres">
      <dgm:prSet presAssocID="{CB164143-7E9E-41BB-A817-5A24ECBAE95F}" presName="thickLine" presStyleLbl="alignNode1" presStyleIdx="0" presStyleCnt="4"/>
      <dgm:spPr/>
    </dgm:pt>
    <dgm:pt modelId="{55F6E695-7D4D-4075-BC66-DE5DE26E4D57}" type="pres">
      <dgm:prSet presAssocID="{CB164143-7E9E-41BB-A817-5A24ECBAE95F}" presName="horz1" presStyleCnt="0"/>
      <dgm:spPr/>
    </dgm:pt>
    <dgm:pt modelId="{3C869354-F87B-4D0E-8DA5-1E7E06FF8775}" type="pres">
      <dgm:prSet presAssocID="{CB164143-7E9E-41BB-A817-5A24ECBAE95F}" presName="tx1" presStyleLbl="revTx" presStyleIdx="0" presStyleCnt="4"/>
      <dgm:spPr/>
    </dgm:pt>
    <dgm:pt modelId="{839ED752-7CA8-4BA0-B411-5A862E5577B4}" type="pres">
      <dgm:prSet presAssocID="{CB164143-7E9E-41BB-A817-5A24ECBAE95F}" presName="vert1" presStyleCnt="0"/>
      <dgm:spPr/>
    </dgm:pt>
    <dgm:pt modelId="{355EBC7F-DB5A-48C7-87EB-90AD7E4EF02B}" type="pres">
      <dgm:prSet presAssocID="{6040E594-29DD-498A-AD78-A43C0DFF2EF0}" presName="thickLine" presStyleLbl="alignNode1" presStyleIdx="1" presStyleCnt="4"/>
      <dgm:spPr/>
    </dgm:pt>
    <dgm:pt modelId="{B74FE1B5-876B-410F-AD07-2767152BF336}" type="pres">
      <dgm:prSet presAssocID="{6040E594-29DD-498A-AD78-A43C0DFF2EF0}" presName="horz1" presStyleCnt="0"/>
      <dgm:spPr/>
    </dgm:pt>
    <dgm:pt modelId="{6B85969E-F981-4CFE-A2B4-2E391182F295}" type="pres">
      <dgm:prSet presAssocID="{6040E594-29DD-498A-AD78-A43C0DFF2EF0}" presName="tx1" presStyleLbl="revTx" presStyleIdx="1" presStyleCnt="4"/>
      <dgm:spPr/>
    </dgm:pt>
    <dgm:pt modelId="{A541C05D-C627-4A56-B4A7-CBD8BF568A46}" type="pres">
      <dgm:prSet presAssocID="{6040E594-29DD-498A-AD78-A43C0DFF2EF0}" presName="vert1" presStyleCnt="0"/>
      <dgm:spPr/>
    </dgm:pt>
    <dgm:pt modelId="{622BE358-B2EF-4430-B49A-C8B59E905034}" type="pres">
      <dgm:prSet presAssocID="{221ACD2D-9DD4-49AB-A707-D05A2E889FB6}" presName="thickLine" presStyleLbl="alignNode1" presStyleIdx="2" presStyleCnt="4"/>
      <dgm:spPr/>
    </dgm:pt>
    <dgm:pt modelId="{E3C0348D-9218-417E-A778-99A4CD2669C4}" type="pres">
      <dgm:prSet presAssocID="{221ACD2D-9DD4-49AB-A707-D05A2E889FB6}" presName="horz1" presStyleCnt="0"/>
      <dgm:spPr/>
    </dgm:pt>
    <dgm:pt modelId="{F2E61C3F-F314-4899-8D35-BA9B0EF3F2B4}" type="pres">
      <dgm:prSet presAssocID="{221ACD2D-9DD4-49AB-A707-D05A2E889FB6}" presName="tx1" presStyleLbl="revTx" presStyleIdx="2" presStyleCnt="4"/>
      <dgm:spPr/>
    </dgm:pt>
    <dgm:pt modelId="{923DDC5B-4433-4381-B25D-6B29050901DF}" type="pres">
      <dgm:prSet presAssocID="{221ACD2D-9DD4-49AB-A707-D05A2E889FB6}" presName="vert1" presStyleCnt="0"/>
      <dgm:spPr/>
    </dgm:pt>
    <dgm:pt modelId="{CDA0ACC5-DD7F-4B4A-B4D5-DA2F5BE23296}" type="pres">
      <dgm:prSet presAssocID="{CD36D5EF-CB05-473A-BBB9-3324845E8A43}" presName="thickLine" presStyleLbl="alignNode1" presStyleIdx="3" presStyleCnt="4"/>
      <dgm:spPr/>
    </dgm:pt>
    <dgm:pt modelId="{B7592EFD-404E-4250-AA34-74D939828FEE}" type="pres">
      <dgm:prSet presAssocID="{CD36D5EF-CB05-473A-BBB9-3324845E8A43}" presName="horz1" presStyleCnt="0"/>
      <dgm:spPr/>
    </dgm:pt>
    <dgm:pt modelId="{0DCEB7F3-3789-42BA-A10B-8970DCBD38CD}" type="pres">
      <dgm:prSet presAssocID="{CD36D5EF-CB05-473A-BBB9-3324845E8A43}" presName="tx1" presStyleLbl="revTx" presStyleIdx="3" presStyleCnt="4"/>
      <dgm:spPr/>
    </dgm:pt>
    <dgm:pt modelId="{12C6D4EA-54E4-4FB8-A606-DEEB79E7B68B}" type="pres">
      <dgm:prSet presAssocID="{CD36D5EF-CB05-473A-BBB9-3324845E8A43}" presName="vert1" presStyleCnt="0"/>
      <dgm:spPr/>
    </dgm:pt>
  </dgm:ptLst>
  <dgm:cxnLst>
    <dgm:cxn modelId="{260BD510-68CB-46F8-B5C7-E50FAD3EEE35}" srcId="{B0C571B5-079E-4E11-A1B9-48E3B40392EE}" destId="{CD36D5EF-CB05-473A-BBB9-3324845E8A43}" srcOrd="3" destOrd="0" parTransId="{BB01BFA9-CF12-4D18-9AB3-F1FC42D12014}" sibTransId="{D14E8185-75E8-4CA1-81D6-3E6B4F457151}"/>
    <dgm:cxn modelId="{08996C1F-75FE-47B9-AF7B-9EB2E5E320E0}" type="presOf" srcId="{B0C571B5-079E-4E11-A1B9-48E3B40392EE}" destId="{68B0E1A5-8C7C-4B30-A861-1B195913A33A}" srcOrd="0" destOrd="0" presId="urn:microsoft.com/office/officeart/2008/layout/LinedList"/>
    <dgm:cxn modelId="{7F235734-1C88-4787-A359-9E529912AB9B}" type="presOf" srcId="{CB164143-7E9E-41BB-A817-5A24ECBAE95F}" destId="{3C869354-F87B-4D0E-8DA5-1E7E06FF8775}" srcOrd="0" destOrd="0" presId="urn:microsoft.com/office/officeart/2008/layout/LinedList"/>
    <dgm:cxn modelId="{5A568643-C8BA-4501-BC23-8DA1A6627BE3}" srcId="{B0C571B5-079E-4E11-A1B9-48E3B40392EE}" destId="{221ACD2D-9DD4-49AB-A707-D05A2E889FB6}" srcOrd="2" destOrd="0" parTransId="{AB5CAEA7-6189-4E3D-BFAD-F0D23E6E1DB7}" sibTransId="{46D11C4B-1D4C-4CE5-AB0B-936E581389ED}"/>
    <dgm:cxn modelId="{A825C64C-BAD8-424B-AE92-73A1AE1CADF9}" type="presOf" srcId="{6040E594-29DD-498A-AD78-A43C0DFF2EF0}" destId="{6B85969E-F981-4CFE-A2B4-2E391182F295}" srcOrd="0" destOrd="0" presId="urn:microsoft.com/office/officeart/2008/layout/LinedList"/>
    <dgm:cxn modelId="{5F93DF86-C1A6-4EC3-857F-E4AAE5449ACF}" srcId="{B0C571B5-079E-4E11-A1B9-48E3B40392EE}" destId="{CB164143-7E9E-41BB-A817-5A24ECBAE95F}" srcOrd="0" destOrd="0" parTransId="{7B108D80-B89F-4F7E-A5AD-51C2D38FF1E4}" sibTransId="{40F8EAD4-4993-4F1B-B685-D8DC236CDA92}"/>
    <dgm:cxn modelId="{8F0A7FC3-3B5B-4CFB-94FF-C4635932BF56}" srcId="{B0C571B5-079E-4E11-A1B9-48E3B40392EE}" destId="{6040E594-29DD-498A-AD78-A43C0DFF2EF0}" srcOrd="1" destOrd="0" parTransId="{45808BDF-43C7-4562-B32F-7F00ACC1DDF2}" sibTransId="{54D767D4-760D-497B-8C9A-15238E7D8916}"/>
    <dgm:cxn modelId="{4B2FE2C8-8D47-4601-B66F-5B425161E2A9}" type="presOf" srcId="{221ACD2D-9DD4-49AB-A707-D05A2E889FB6}" destId="{F2E61C3F-F314-4899-8D35-BA9B0EF3F2B4}" srcOrd="0" destOrd="0" presId="urn:microsoft.com/office/officeart/2008/layout/LinedList"/>
    <dgm:cxn modelId="{81D09ECF-8646-410B-ADF3-14FBFF462D7A}" type="presOf" srcId="{CD36D5EF-CB05-473A-BBB9-3324845E8A43}" destId="{0DCEB7F3-3789-42BA-A10B-8970DCBD38CD}" srcOrd="0" destOrd="0" presId="urn:microsoft.com/office/officeart/2008/layout/LinedList"/>
    <dgm:cxn modelId="{29FA21F9-9127-4BE3-94C9-CB7960CFF976}" type="presParOf" srcId="{68B0E1A5-8C7C-4B30-A861-1B195913A33A}" destId="{3AF41BC3-FF00-46C3-8BBA-E1F28D87A470}" srcOrd="0" destOrd="0" presId="urn:microsoft.com/office/officeart/2008/layout/LinedList"/>
    <dgm:cxn modelId="{D74DC6A4-219A-43F8-9F79-28CDD3AE0EFF}" type="presParOf" srcId="{68B0E1A5-8C7C-4B30-A861-1B195913A33A}" destId="{55F6E695-7D4D-4075-BC66-DE5DE26E4D57}" srcOrd="1" destOrd="0" presId="urn:microsoft.com/office/officeart/2008/layout/LinedList"/>
    <dgm:cxn modelId="{90B8C876-AB58-4AD7-A93F-546EEF3F39CA}" type="presParOf" srcId="{55F6E695-7D4D-4075-BC66-DE5DE26E4D57}" destId="{3C869354-F87B-4D0E-8DA5-1E7E06FF8775}" srcOrd="0" destOrd="0" presId="urn:microsoft.com/office/officeart/2008/layout/LinedList"/>
    <dgm:cxn modelId="{A325430F-24CE-4CD2-BEA4-1025F6BB7969}" type="presParOf" srcId="{55F6E695-7D4D-4075-BC66-DE5DE26E4D57}" destId="{839ED752-7CA8-4BA0-B411-5A862E5577B4}" srcOrd="1" destOrd="0" presId="urn:microsoft.com/office/officeart/2008/layout/LinedList"/>
    <dgm:cxn modelId="{7071C634-E623-4EFF-9FFB-8DF41A14A861}" type="presParOf" srcId="{68B0E1A5-8C7C-4B30-A861-1B195913A33A}" destId="{355EBC7F-DB5A-48C7-87EB-90AD7E4EF02B}" srcOrd="2" destOrd="0" presId="urn:microsoft.com/office/officeart/2008/layout/LinedList"/>
    <dgm:cxn modelId="{03419745-A22B-4F0E-BB70-27E5DA181C64}" type="presParOf" srcId="{68B0E1A5-8C7C-4B30-A861-1B195913A33A}" destId="{B74FE1B5-876B-410F-AD07-2767152BF336}" srcOrd="3" destOrd="0" presId="urn:microsoft.com/office/officeart/2008/layout/LinedList"/>
    <dgm:cxn modelId="{ED33A924-7691-4A0D-B39F-FD8BF45EAD5A}" type="presParOf" srcId="{B74FE1B5-876B-410F-AD07-2767152BF336}" destId="{6B85969E-F981-4CFE-A2B4-2E391182F295}" srcOrd="0" destOrd="0" presId="urn:microsoft.com/office/officeart/2008/layout/LinedList"/>
    <dgm:cxn modelId="{DE615893-58C1-445E-BAE1-4D69E09C4C50}" type="presParOf" srcId="{B74FE1B5-876B-410F-AD07-2767152BF336}" destId="{A541C05D-C627-4A56-B4A7-CBD8BF568A46}" srcOrd="1" destOrd="0" presId="urn:microsoft.com/office/officeart/2008/layout/LinedList"/>
    <dgm:cxn modelId="{705DD49A-68BB-41DD-888E-48748E24A038}" type="presParOf" srcId="{68B0E1A5-8C7C-4B30-A861-1B195913A33A}" destId="{622BE358-B2EF-4430-B49A-C8B59E905034}" srcOrd="4" destOrd="0" presId="urn:microsoft.com/office/officeart/2008/layout/LinedList"/>
    <dgm:cxn modelId="{313777F9-CA58-429F-ACDE-FDA0035EDBA9}" type="presParOf" srcId="{68B0E1A5-8C7C-4B30-A861-1B195913A33A}" destId="{E3C0348D-9218-417E-A778-99A4CD2669C4}" srcOrd="5" destOrd="0" presId="urn:microsoft.com/office/officeart/2008/layout/LinedList"/>
    <dgm:cxn modelId="{20ECDBAD-E916-412D-872E-F52647C3E11E}" type="presParOf" srcId="{E3C0348D-9218-417E-A778-99A4CD2669C4}" destId="{F2E61C3F-F314-4899-8D35-BA9B0EF3F2B4}" srcOrd="0" destOrd="0" presId="urn:microsoft.com/office/officeart/2008/layout/LinedList"/>
    <dgm:cxn modelId="{0DBE56EF-ECA1-4745-9326-EC2773BA6B4E}" type="presParOf" srcId="{E3C0348D-9218-417E-A778-99A4CD2669C4}" destId="{923DDC5B-4433-4381-B25D-6B29050901DF}" srcOrd="1" destOrd="0" presId="urn:microsoft.com/office/officeart/2008/layout/LinedList"/>
    <dgm:cxn modelId="{01447DC7-F741-45C5-9634-6B490C7DEE26}" type="presParOf" srcId="{68B0E1A5-8C7C-4B30-A861-1B195913A33A}" destId="{CDA0ACC5-DD7F-4B4A-B4D5-DA2F5BE23296}" srcOrd="6" destOrd="0" presId="urn:microsoft.com/office/officeart/2008/layout/LinedList"/>
    <dgm:cxn modelId="{998BBEE1-928D-4555-A1C1-422589087E5F}" type="presParOf" srcId="{68B0E1A5-8C7C-4B30-A861-1B195913A33A}" destId="{B7592EFD-404E-4250-AA34-74D939828FEE}" srcOrd="7" destOrd="0" presId="urn:microsoft.com/office/officeart/2008/layout/LinedList"/>
    <dgm:cxn modelId="{0DE7D79B-84E7-4A96-8E9A-EB7C53BD46DD}" type="presParOf" srcId="{B7592EFD-404E-4250-AA34-74D939828FEE}" destId="{0DCEB7F3-3789-42BA-A10B-8970DCBD38CD}" srcOrd="0" destOrd="0" presId="urn:microsoft.com/office/officeart/2008/layout/LinedList"/>
    <dgm:cxn modelId="{D11C2BA6-EC18-4D66-883C-FA85285E61AB}" type="presParOf" srcId="{B7592EFD-404E-4250-AA34-74D939828FEE}" destId="{12C6D4EA-54E4-4FB8-A606-DEEB79E7B6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54ABF-7B91-42A6-AB3C-D04550DB8C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EEFDFF-DD75-460D-A75B-33E3A5D23CAD}">
      <dgm:prSet/>
      <dgm:spPr/>
      <dgm:t>
        <a:bodyPr/>
        <a:lstStyle/>
        <a:p>
          <a:pPr>
            <a:lnSpc>
              <a:spcPct val="100000"/>
            </a:lnSpc>
          </a:pPr>
          <a:r>
            <a:rPr lang="en-US" b="1" dirty="0"/>
            <a:t>Machine learning</a:t>
          </a:r>
          <a:r>
            <a:rPr lang="en-US" dirty="0"/>
            <a:t> - This is often the foundation for an AI system, and is the way we "teach" a computer model to make prediction and draw conclusions from data.</a:t>
          </a:r>
        </a:p>
      </dgm:t>
    </dgm:pt>
    <dgm:pt modelId="{D648CE97-F4FF-42B5-BAF5-EC5AAF476B20}" type="parTrans" cxnId="{C878130F-B604-427E-BCE4-2C023E33BE7E}">
      <dgm:prSet/>
      <dgm:spPr/>
      <dgm:t>
        <a:bodyPr/>
        <a:lstStyle/>
        <a:p>
          <a:endParaRPr lang="en-US"/>
        </a:p>
      </dgm:t>
    </dgm:pt>
    <dgm:pt modelId="{E45CA180-9418-49D7-93F9-91AA2E9995DE}" type="sibTrans" cxnId="{C878130F-B604-427E-BCE4-2C023E33BE7E}">
      <dgm:prSet/>
      <dgm:spPr/>
      <dgm:t>
        <a:bodyPr/>
        <a:lstStyle/>
        <a:p>
          <a:endParaRPr lang="en-US"/>
        </a:p>
      </dgm:t>
    </dgm:pt>
    <dgm:pt modelId="{ACEDF358-37B1-425E-8AF4-6DC04F8F4AD5}">
      <dgm:prSet/>
      <dgm:spPr/>
      <dgm:t>
        <a:bodyPr/>
        <a:lstStyle/>
        <a:p>
          <a:pPr>
            <a:lnSpc>
              <a:spcPct val="100000"/>
            </a:lnSpc>
          </a:pPr>
          <a:r>
            <a:rPr lang="en-US" b="1" dirty="0"/>
            <a:t>Anomaly detection</a:t>
          </a:r>
          <a:r>
            <a:rPr lang="en-US" dirty="0"/>
            <a:t> - The capability to automatically detect errors or unusual activity in a system.</a:t>
          </a:r>
        </a:p>
      </dgm:t>
    </dgm:pt>
    <dgm:pt modelId="{9C44E7AE-B7A1-475E-87C1-FA904E9EF85D}" type="parTrans" cxnId="{B451D262-CF5C-408A-A9DF-08684EF01241}">
      <dgm:prSet/>
      <dgm:spPr/>
      <dgm:t>
        <a:bodyPr/>
        <a:lstStyle/>
        <a:p>
          <a:endParaRPr lang="en-US"/>
        </a:p>
      </dgm:t>
    </dgm:pt>
    <dgm:pt modelId="{6C995DCF-7CCB-4711-AD52-A5C41024CB49}" type="sibTrans" cxnId="{B451D262-CF5C-408A-A9DF-08684EF01241}">
      <dgm:prSet/>
      <dgm:spPr/>
      <dgm:t>
        <a:bodyPr/>
        <a:lstStyle/>
        <a:p>
          <a:endParaRPr lang="en-US"/>
        </a:p>
      </dgm:t>
    </dgm:pt>
    <dgm:pt modelId="{FB54A20F-2E18-4157-92F3-B419F922B632}">
      <dgm:prSet/>
      <dgm:spPr/>
      <dgm:t>
        <a:bodyPr/>
        <a:lstStyle/>
        <a:p>
          <a:pPr>
            <a:lnSpc>
              <a:spcPct val="100000"/>
            </a:lnSpc>
          </a:pPr>
          <a:r>
            <a:rPr lang="en-US" b="1" dirty="0"/>
            <a:t>Computer vision</a:t>
          </a:r>
          <a:r>
            <a:rPr lang="en-US" dirty="0"/>
            <a:t> - The capability of software to interpret the world visually through cameras, video, and images.</a:t>
          </a:r>
        </a:p>
      </dgm:t>
    </dgm:pt>
    <dgm:pt modelId="{4866B8C1-0691-49BF-91C5-29BEBDBC31BB}" type="parTrans" cxnId="{A0CF3961-FA8E-43E7-A57C-03FA84BA8D47}">
      <dgm:prSet/>
      <dgm:spPr/>
      <dgm:t>
        <a:bodyPr/>
        <a:lstStyle/>
        <a:p>
          <a:endParaRPr lang="en-US"/>
        </a:p>
      </dgm:t>
    </dgm:pt>
    <dgm:pt modelId="{11D1267A-D65E-4E37-A877-2F20785C299A}" type="sibTrans" cxnId="{A0CF3961-FA8E-43E7-A57C-03FA84BA8D47}">
      <dgm:prSet/>
      <dgm:spPr/>
      <dgm:t>
        <a:bodyPr/>
        <a:lstStyle/>
        <a:p>
          <a:endParaRPr lang="en-US"/>
        </a:p>
      </dgm:t>
    </dgm:pt>
    <dgm:pt modelId="{04F063F0-742E-40FF-8551-DC76F1E5A9D7}">
      <dgm:prSet/>
      <dgm:spPr/>
      <dgm:t>
        <a:bodyPr/>
        <a:lstStyle/>
        <a:p>
          <a:pPr>
            <a:lnSpc>
              <a:spcPct val="100000"/>
            </a:lnSpc>
          </a:pPr>
          <a:r>
            <a:rPr lang="en-US" b="1" dirty="0"/>
            <a:t>Natural language processing</a:t>
          </a:r>
          <a:r>
            <a:rPr lang="en-US" dirty="0"/>
            <a:t> - The capability for a computer to interpret written or spoken language, and respond in kind.</a:t>
          </a:r>
        </a:p>
      </dgm:t>
    </dgm:pt>
    <dgm:pt modelId="{5066DAC9-F6AC-4E12-ACB1-1B90E0B00A2C}" type="parTrans" cxnId="{7EA63A13-2F39-436A-A2CE-D1D3E0D2D780}">
      <dgm:prSet/>
      <dgm:spPr/>
      <dgm:t>
        <a:bodyPr/>
        <a:lstStyle/>
        <a:p>
          <a:endParaRPr lang="en-US"/>
        </a:p>
      </dgm:t>
    </dgm:pt>
    <dgm:pt modelId="{90D25BE4-6499-4187-B8CA-EAE25C3A4E19}" type="sibTrans" cxnId="{7EA63A13-2F39-436A-A2CE-D1D3E0D2D780}">
      <dgm:prSet/>
      <dgm:spPr/>
      <dgm:t>
        <a:bodyPr/>
        <a:lstStyle/>
        <a:p>
          <a:endParaRPr lang="en-US"/>
        </a:p>
      </dgm:t>
    </dgm:pt>
    <dgm:pt modelId="{39DC4AB7-3DD8-45EA-8552-66AE7E72766B}">
      <dgm:prSet/>
      <dgm:spPr/>
      <dgm:t>
        <a:bodyPr/>
        <a:lstStyle/>
        <a:p>
          <a:pPr>
            <a:lnSpc>
              <a:spcPct val="100000"/>
            </a:lnSpc>
          </a:pPr>
          <a:r>
            <a:rPr lang="en-US" b="1" dirty="0"/>
            <a:t>Conversational AI</a:t>
          </a:r>
          <a:r>
            <a:rPr lang="en-US" dirty="0"/>
            <a:t> - The capability of a software "agent" to participate in a conversation.</a:t>
          </a:r>
        </a:p>
      </dgm:t>
    </dgm:pt>
    <dgm:pt modelId="{1CD6E202-9D2E-42AD-8940-BB42508AE49C}" type="parTrans" cxnId="{EDCB8DD1-284C-4792-A8EE-DA0732B38B12}">
      <dgm:prSet/>
      <dgm:spPr/>
      <dgm:t>
        <a:bodyPr/>
        <a:lstStyle/>
        <a:p>
          <a:endParaRPr lang="en-US"/>
        </a:p>
      </dgm:t>
    </dgm:pt>
    <dgm:pt modelId="{C0F03555-644D-40AF-9C9C-38EF63126E4F}" type="sibTrans" cxnId="{EDCB8DD1-284C-4792-A8EE-DA0732B38B12}">
      <dgm:prSet/>
      <dgm:spPr/>
      <dgm:t>
        <a:bodyPr/>
        <a:lstStyle/>
        <a:p>
          <a:endParaRPr lang="en-US"/>
        </a:p>
      </dgm:t>
    </dgm:pt>
    <dgm:pt modelId="{E83C2164-67DA-4E04-A0BF-4BB58AA68689}">
      <dgm:prSet phldr="0"/>
      <dgm:spPr/>
      <dgm:t>
        <a:bodyPr/>
        <a:lstStyle/>
        <a:p>
          <a:pPr>
            <a:lnSpc>
              <a:spcPct val="100000"/>
            </a:lnSpc>
          </a:pPr>
          <a:r>
            <a:rPr lang="en-US" b="1" dirty="0"/>
            <a:t>Knowledge mining</a:t>
          </a:r>
          <a:r>
            <a:rPr lang="en-US" dirty="0"/>
            <a:t> - The capability to extract information from large volumes of often unstructured data to create a searchable knowledge store.</a:t>
          </a:r>
        </a:p>
      </dgm:t>
    </dgm:pt>
    <dgm:pt modelId="{7A607F8B-E01B-4AC1-968C-57B0ACCB4D4C}" type="parTrans" cxnId="{4F0D7AF3-F6EA-477E-A09E-BA61EDE92224}">
      <dgm:prSet/>
      <dgm:spPr/>
    </dgm:pt>
    <dgm:pt modelId="{EE002A6C-3B51-4AE3-96DE-44BD1EC2A9D9}" type="sibTrans" cxnId="{4F0D7AF3-F6EA-477E-A09E-BA61EDE92224}">
      <dgm:prSet/>
      <dgm:spPr/>
    </dgm:pt>
    <dgm:pt modelId="{A18EB36A-DA42-4A52-AF0F-F3107A10BA10}">
      <dgm:prSet phldr="0"/>
      <dgm:spPr/>
      <dgm:t>
        <a:bodyPr/>
        <a:lstStyle/>
        <a:p>
          <a:pPr rtl="0">
            <a:lnSpc>
              <a:spcPct val="100000"/>
            </a:lnSpc>
          </a:pPr>
          <a:r>
            <a:rPr lang="en-US" dirty="0">
              <a:latin typeface="Bierstadt"/>
            </a:rPr>
            <a:t>Fuzzy Logic Systems -  Mimics Human Decision Making </a:t>
          </a:r>
          <a:endParaRPr lang="en-US" dirty="0"/>
        </a:p>
      </dgm:t>
    </dgm:pt>
    <dgm:pt modelId="{1BD3FA6B-4610-4048-B62A-D0AAD28D90C4}" type="parTrans" cxnId="{14F4CA8D-9FD5-43FB-9DFF-B60A164E2025}">
      <dgm:prSet/>
      <dgm:spPr/>
    </dgm:pt>
    <dgm:pt modelId="{24615D62-22B5-497E-A805-D50BFD8F10AE}" type="sibTrans" cxnId="{14F4CA8D-9FD5-43FB-9DFF-B60A164E2025}">
      <dgm:prSet/>
      <dgm:spPr/>
    </dgm:pt>
    <dgm:pt modelId="{FBA19F16-9D36-454A-B320-F2F4A940BA08}">
      <dgm:prSet phldr="0"/>
      <dgm:spPr/>
      <dgm:t>
        <a:bodyPr/>
        <a:lstStyle/>
        <a:p>
          <a:pPr rtl="0">
            <a:lnSpc>
              <a:spcPct val="100000"/>
            </a:lnSpc>
          </a:pPr>
          <a:r>
            <a:rPr lang="en-US" dirty="0">
              <a:latin typeface="Bierstadt"/>
            </a:rPr>
            <a:t>Swarm Intelligence – </a:t>
          </a:r>
          <a:r>
            <a:rPr lang="en-US" b="1" dirty="0"/>
            <a:t>Swarm intelligence</a:t>
          </a:r>
          <a:r>
            <a:rPr lang="en-US" dirty="0"/>
            <a:t> (SI) is an </a:t>
          </a:r>
          <a:r>
            <a:rPr lang="en-US" b="1" dirty="0"/>
            <a:t>artificial intelligence</a:t>
          </a:r>
          <a:r>
            <a:rPr lang="en-US" dirty="0"/>
            <a:t> approach which is inspired by natural behavior to solve optimization problems.</a:t>
          </a:r>
        </a:p>
      </dgm:t>
    </dgm:pt>
    <dgm:pt modelId="{E6CDE13C-25A6-4E40-B765-365C84A78D04}" type="parTrans" cxnId="{828CF406-E18B-42D2-BC2E-98585041DE2B}">
      <dgm:prSet/>
      <dgm:spPr/>
    </dgm:pt>
    <dgm:pt modelId="{E5852BCE-354A-4B23-9A41-01947DA3B40C}" type="sibTrans" cxnId="{828CF406-E18B-42D2-BC2E-98585041DE2B}">
      <dgm:prSet/>
      <dgm:spPr/>
    </dgm:pt>
    <dgm:pt modelId="{246FA9D7-984F-4B1A-BCAB-B41FE3617C8E}" type="pres">
      <dgm:prSet presAssocID="{B5354ABF-7B91-42A6-AB3C-D04550DB8CF7}" presName="root" presStyleCnt="0">
        <dgm:presLayoutVars>
          <dgm:dir/>
          <dgm:resizeHandles val="exact"/>
        </dgm:presLayoutVars>
      </dgm:prSet>
      <dgm:spPr/>
    </dgm:pt>
    <dgm:pt modelId="{FDAFC5BB-EE82-4E21-A5E2-EE16C05944DD}" type="pres">
      <dgm:prSet presAssocID="{6DEEFDFF-DD75-460D-A75B-33E3A5D23CAD}" presName="compNode" presStyleCnt="0"/>
      <dgm:spPr/>
    </dgm:pt>
    <dgm:pt modelId="{9A5F0F71-D1A7-4D38-A55A-DE3DB902725A}" type="pres">
      <dgm:prSet presAssocID="{6DEEFDFF-DD75-460D-A75B-33E3A5D23CAD}" presName="bgRect" presStyleLbl="bgShp" presStyleIdx="0" presStyleCnt="8"/>
      <dgm:spPr/>
    </dgm:pt>
    <dgm:pt modelId="{1979CD79-AC7C-4ADF-91A1-9F75C4587535}" type="pres">
      <dgm:prSet presAssocID="{6DEEFDFF-DD75-460D-A75B-33E3A5D23CAD}"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253BAF1C-2775-49C7-B389-AC0D9E174533}" type="pres">
      <dgm:prSet presAssocID="{6DEEFDFF-DD75-460D-A75B-33E3A5D23CAD}" presName="spaceRect" presStyleCnt="0"/>
      <dgm:spPr/>
    </dgm:pt>
    <dgm:pt modelId="{6DEFDB39-BC6D-41E1-B77A-FB04F2AA3038}" type="pres">
      <dgm:prSet presAssocID="{6DEEFDFF-DD75-460D-A75B-33E3A5D23CAD}" presName="parTx" presStyleLbl="revTx" presStyleIdx="0" presStyleCnt="8">
        <dgm:presLayoutVars>
          <dgm:chMax val="0"/>
          <dgm:chPref val="0"/>
        </dgm:presLayoutVars>
      </dgm:prSet>
      <dgm:spPr/>
    </dgm:pt>
    <dgm:pt modelId="{CFAD087F-75D4-4CAB-A038-C0CDA91FC404}" type="pres">
      <dgm:prSet presAssocID="{E45CA180-9418-49D7-93F9-91AA2E9995DE}" presName="sibTrans" presStyleCnt="0"/>
      <dgm:spPr/>
    </dgm:pt>
    <dgm:pt modelId="{CD8FEC1D-9277-48C7-87A8-D154CC64BB98}" type="pres">
      <dgm:prSet presAssocID="{ACEDF358-37B1-425E-8AF4-6DC04F8F4AD5}" presName="compNode" presStyleCnt="0"/>
      <dgm:spPr/>
    </dgm:pt>
    <dgm:pt modelId="{10803301-179F-483C-9856-F32B4308415D}" type="pres">
      <dgm:prSet presAssocID="{ACEDF358-37B1-425E-8AF4-6DC04F8F4AD5}" presName="bgRect" presStyleLbl="bgShp" presStyleIdx="1" presStyleCnt="8"/>
      <dgm:spPr/>
    </dgm:pt>
    <dgm:pt modelId="{A2C325D6-8BE2-413B-91C8-F7D4F9802028}" type="pres">
      <dgm:prSet presAssocID="{ACEDF358-37B1-425E-8AF4-6DC04F8F4AD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68AD0E8C-90EA-4837-8BD1-C63D2AFEE498}" type="pres">
      <dgm:prSet presAssocID="{ACEDF358-37B1-425E-8AF4-6DC04F8F4AD5}" presName="spaceRect" presStyleCnt="0"/>
      <dgm:spPr/>
    </dgm:pt>
    <dgm:pt modelId="{63FBFFD6-BE0E-4A20-8823-5D951A3778AD}" type="pres">
      <dgm:prSet presAssocID="{ACEDF358-37B1-425E-8AF4-6DC04F8F4AD5}" presName="parTx" presStyleLbl="revTx" presStyleIdx="1" presStyleCnt="8">
        <dgm:presLayoutVars>
          <dgm:chMax val="0"/>
          <dgm:chPref val="0"/>
        </dgm:presLayoutVars>
      </dgm:prSet>
      <dgm:spPr/>
    </dgm:pt>
    <dgm:pt modelId="{C6E5EF38-6658-45E1-83D2-3234A66623D3}" type="pres">
      <dgm:prSet presAssocID="{6C995DCF-7CCB-4711-AD52-A5C41024CB49}" presName="sibTrans" presStyleCnt="0"/>
      <dgm:spPr/>
    </dgm:pt>
    <dgm:pt modelId="{39352AD5-0E4E-410C-86D4-5308B4C3E150}" type="pres">
      <dgm:prSet presAssocID="{FB54A20F-2E18-4157-92F3-B419F922B632}" presName="compNode" presStyleCnt="0"/>
      <dgm:spPr/>
    </dgm:pt>
    <dgm:pt modelId="{DA257088-9B91-4476-BACD-AEB5C2907D02}" type="pres">
      <dgm:prSet presAssocID="{FB54A20F-2E18-4157-92F3-B419F922B632}" presName="bgRect" presStyleLbl="bgShp" presStyleIdx="2" presStyleCnt="8"/>
      <dgm:spPr/>
    </dgm:pt>
    <dgm:pt modelId="{AD2403FB-3C40-4A3F-A288-A6D41D9AEB51}" type="pres">
      <dgm:prSet presAssocID="{FB54A20F-2E18-4157-92F3-B419F922B63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F4DF6428-9E7B-4398-90B6-B0E6E0609D61}" type="pres">
      <dgm:prSet presAssocID="{FB54A20F-2E18-4157-92F3-B419F922B632}" presName="spaceRect" presStyleCnt="0"/>
      <dgm:spPr/>
    </dgm:pt>
    <dgm:pt modelId="{F82EEDBF-4D68-4024-9E10-7DE438ABDE74}" type="pres">
      <dgm:prSet presAssocID="{FB54A20F-2E18-4157-92F3-B419F922B632}" presName="parTx" presStyleLbl="revTx" presStyleIdx="2" presStyleCnt="8">
        <dgm:presLayoutVars>
          <dgm:chMax val="0"/>
          <dgm:chPref val="0"/>
        </dgm:presLayoutVars>
      </dgm:prSet>
      <dgm:spPr/>
    </dgm:pt>
    <dgm:pt modelId="{52AD754D-8354-4C2E-BA10-CE91D9651145}" type="pres">
      <dgm:prSet presAssocID="{11D1267A-D65E-4E37-A877-2F20785C299A}" presName="sibTrans" presStyleCnt="0"/>
      <dgm:spPr/>
    </dgm:pt>
    <dgm:pt modelId="{59DC9A90-3CE4-4125-8D6D-BD0D26B4807F}" type="pres">
      <dgm:prSet presAssocID="{04F063F0-742E-40FF-8551-DC76F1E5A9D7}" presName="compNode" presStyleCnt="0"/>
      <dgm:spPr/>
    </dgm:pt>
    <dgm:pt modelId="{A96E656B-A70E-49CB-BA43-084D62B6B9FD}" type="pres">
      <dgm:prSet presAssocID="{04F063F0-742E-40FF-8551-DC76F1E5A9D7}" presName="bgRect" presStyleLbl="bgShp" presStyleIdx="3" presStyleCnt="8"/>
      <dgm:spPr/>
    </dgm:pt>
    <dgm:pt modelId="{2F7949EE-1B45-4A5D-BFB0-4C5F7BA5E427}" type="pres">
      <dgm:prSet presAssocID="{04F063F0-742E-40FF-8551-DC76F1E5A9D7}"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17F5A1FB-242A-4F9B-9701-34FBCA3ED489}" type="pres">
      <dgm:prSet presAssocID="{04F063F0-742E-40FF-8551-DC76F1E5A9D7}" presName="spaceRect" presStyleCnt="0"/>
      <dgm:spPr/>
    </dgm:pt>
    <dgm:pt modelId="{4F40DAE3-5916-4B47-816D-6E1C483FCB8A}" type="pres">
      <dgm:prSet presAssocID="{04F063F0-742E-40FF-8551-DC76F1E5A9D7}" presName="parTx" presStyleLbl="revTx" presStyleIdx="3" presStyleCnt="8">
        <dgm:presLayoutVars>
          <dgm:chMax val="0"/>
          <dgm:chPref val="0"/>
        </dgm:presLayoutVars>
      </dgm:prSet>
      <dgm:spPr/>
    </dgm:pt>
    <dgm:pt modelId="{E735589A-5A0C-4CE6-805B-09041804DF1F}" type="pres">
      <dgm:prSet presAssocID="{90D25BE4-6499-4187-B8CA-EAE25C3A4E19}" presName="sibTrans" presStyleCnt="0"/>
      <dgm:spPr/>
    </dgm:pt>
    <dgm:pt modelId="{58D35BA4-C900-4707-B321-DBC9DADCF5D1}" type="pres">
      <dgm:prSet presAssocID="{39DC4AB7-3DD8-45EA-8552-66AE7E72766B}" presName="compNode" presStyleCnt="0"/>
      <dgm:spPr/>
    </dgm:pt>
    <dgm:pt modelId="{DBB60867-7829-46F0-ADA1-328F13C39F54}" type="pres">
      <dgm:prSet presAssocID="{39DC4AB7-3DD8-45EA-8552-66AE7E72766B}" presName="bgRect" presStyleLbl="bgShp" presStyleIdx="4" presStyleCnt="8"/>
      <dgm:spPr/>
    </dgm:pt>
    <dgm:pt modelId="{E64819AE-3C81-412F-B613-BB65ED3A6299}" type="pres">
      <dgm:prSet presAssocID="{39DC4AB7-3DD8-45EA-8552-66AE7E72766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046531B2-3E13-4EFC-9D7F-3374DA306D00}" type="pres">
      <dgm:prSet presAssocID="{39DC4AB7-3DD8-45EA-8552-66AE7E72766B}" presName="spaceRect" presStyleCnt="0"/>
      <dgm:spPr/>
    </dgm:pt>
    <dgm:pt modelId="{08E886FD-29D7-4621-A050-6C4038DD987B}" type="pres">
      <dgm:prSet presAssocID="{39DC4AB7-3DD8-45EA-8552-66AE7E72766B}" presName="parTx" presStyleLbl="revTx" presStyleIdx="4" presStyleCnt="8">
        <dgm:presLayoutVars>
          <dgm:chMax val="0"/>
          <dgm:chPref val="0"/>
        </dgm:presLayoutVars>
      </dgm:prSet>
      <dgm:spPr/>
    </dgm:pt>
    <dgm:pt modelId="{8B1B39E5-21A3-47BF-A163-33FC18A7AE67}" type="pres">
      <dgm:prSet presAssocID="{C0F03555-644D-40AF-9C9C-38EF63126E4F}" presName="sibTrans" presStyleCnt="0"/>
      <dgm:spPr/>
    </dgm:pt>
    <dgm:pt modelId="{B8E15F3C-44B3-4873-AFB2-E8C68872CE25}" type="pres">
      <dgm:prSet presAssocID="{E83C2164-67DA-4E04-A0BF-4BB58AA68689}" presName="compNode" presStyleCnt="0"/>
      <dgm:spPr/>
    </dgm:pt>
    <dgm:pt modelId="{19775E24-D7BA-4907-953B-986F31343AF9}" type="pres">
      <dgm:prSet presAssocID="{E83C2164-67DA-4E04-A0BF-4BB58AA68689}" presName="bgRect" presStyleLbl="bgShp" presStyleIdx="5" presStyleCnt="8"/>
      <dgm:spPr/>
    </dgm:pt>
    <dgm:pt modelId="{340B03E2-7DB9-4521-985C-042DAFDDA3C6}" type="pres">
      <dgm:prSet presAssocID="{E83C2164-67DA-4E04-A0BF-4BB58AA68689}" presName="iconRect" presStyleLbl="node1" presStyleIdx="5" presStyleCnt="8"/>
      <dgm:spPr/>
    </dgm:pt>
    <dgm:pt modelId="{96DFDED1-A616-40D0-8586-55CAC8AAC308}" type="pres">
      <dgm:prSet presAssocID="{E83C2164-67DA-4E04-A0BF-4BB58AA68689}" presName="spaceRect" presStyleCnt="0"/>
      <dgm:spPr/>
    </dgm:pt>
    <dgm:pt modelId="{A97567EC-6BBA-40A1-9A9E-BB75902E2EE3}" type="pres">
      <dgm:prSet presAssocID="{E83C2164-67DA-4E04-A0BF-4BB58AA68689}" presName="parTx" presStyleLbl="revTx" presStyleIdx="5" presStyleCnt="8">
        <dgm:presLayoutVars>
          <dgm:chMax val="0"/>
          <dgm:chPref val="0"/>
        </dgm:presLayoutVars>
      </dgm:prSet>
      <dgm:spPr/>
    </dgm:pt>
    <dgm:pt modelId="{BA521935-BC91-4ACB-9647-F47089F96D20}" type="pres">
      <dgm:prSet presAssocID="{EE002A6C-3B51-4AE3-96DE-44BD1EC2A9D9}" presName="sibTrans" presStyleCnt="0"/>
      <dgm:spPr/>
    </dgm:pt>
    <dgm:pt modelId="{7F76C3C8-AEC3-4434-9A21-6455D7ED05AF}" type="pres">
      <dgm:prSet presAssocID="{A18EB36A-DA42-4A52-AF0F-F3107A10BA10}" presName="compNode" presStyleCnt="0"/>
      <dgm:spPr/>
    </dgm:pt>
    <dgm:pt modelId="{B7358ED2-BC17-4AA7-A35B-C0DBDFFC8661}" type="pres">
      <dgm:prSet presAssocID="{A18EB36A-DA42-4A52-AF0F-F3107A10BA10}" presName="bgRect" presStyleLbl="bgShp" presStyleIdx="6" presStyleCnt="8"/>
      <dgm:spPr/>
    </dgm:pt>
    <dgm:pt modelId="{D66301B8-EFCD-4171-9ACC-82E9C9AB5877}" type="pres">
      <dgm:prSet presAssocID="{A18EB36A-DA42-4A52-AF0F-F3107A10BA10}" presName="iconRect" presStyleLbl="node1" presStyleIdx="6" presStyleCnt="8"/>
      <dgm:spPr/>
    </dgm:pt>
    <dgm:pt modelId="{F3F0B14F-D325-44B8-8DA7-B17E1E8F4869}" type="pres">
      <dgm:prSet presAssocID="{A18EB36A-DA42-4A52-AF0F-F3107A10BA10}" presName="spaceRect" presStyleCnt="0"/>
      <dgm:spPr/>
    </dgm:pt>
    <dgm:pt modelId="{9905FBF3-9E9C-41AF-8DB1-87AFFD24BFF9}" type="pres">
      <dgm:prSet presAssocID="{A18EB36A-DA42-4A52-AF0F-F3107A10BA10}" presName="parTx" presStyleLbl="revTx" presStyleIdx="6" presStyleCnt="8">
        <dgm:presLayoutVars>
          <dgm:chMax val="0"/>
          <dgm:chPref val="0"/>
        </dgm:presLayoutVars>
      </dgm:prSet>
      <dgm:spPr/>
    </dgm:pt>
    <dgm:pt modelId="{C1D27F5C-E9AE-4A7D-B894-4592FF53619C}" type="pres">
      <dgm:prSet presAssocID="{24615D62-22B5-497E-A805-D50BFD8F10AE}" presName="sibTrans" presStyleCnt="0"/>
      <dgm:spPr/>
    </dgm:pt>
    <dgm:pt modelId="{A368E033-E073-40DC-8BAD-AF5312839F52}" type="pres">
      <dgm:prSet presAssocID="{FBA19F16-9D36-454A-B320-F2F4A940BA08}" presName="compNode" presStyleCnt="0"/>
      <dgm:spPr/>
    </dgm:pt>
    <dgm:pt modelId="{D34DD6E0-50B2-463F-B7C3-4D2D51314B85}" type="pres">
      <dgm:prSet presAssocID="{FBA19F16-9D36-454A-B320-F2F4A940BA08}" presName="bgRect" presStyleLbl="bgShp" presStyleIdx="7" presStyleCnt="8"/>
      <dgm:spPr/>
    </dgm:pt>
    <dgm:pt modelId="{62770D39-DFAA-4BB1-9C35-BCEE66888C31}" type="pres">
      <dgm:prSet presAssocID="{FBA19F16-9D36-454A-B320-F2F4A940BA08}" presName="iconRect" presStyleLbl="node1" presStyleIdx="7" presStyleCnt="8"/>
      <dgm:spPr/>
    </dgm:pt>
    <dgm:pt modelId="{D3A6EF64-2E85-4995-BD71-407C1269C6A5}" type="pres">
      <dgm:prSet presAssocID="{FBA19F16-9D36-454A-B320-F2F4A940BA08}" presName="spaceRect" presStyleCnt="0"/>
      <dgm:spPr/>
    </dgm:pt>
    <dgm:pt modelId="{2085F1CB-D27A-44AD-A27D-8768B95C9CF0}" type="pres">
      <dgm:prSet presAssocID="{FBA19F16-9D36-454A-B320-F2F4A940BA08}" presName="parTx" presStyleLbl="revTx" presStyleIdx="7" presStyleCnt="8">
        <dgm:presLayoutVars>
          <dgm:chMax val="0"/>
          <dgm:chPref val="0"/>
        </dgm:presLayoutVars>
      </dgm:prSet>
      <dgm:spPr/>
    </dgm:pt>
  </dgm:ptLst>
  <dgm:cxnLst>
    <dgm:cxn modelId="{828CF406-E18B-42D2-BC2E-98585041DE2B}" srcId="{B5354ABF-7B91-42A6-AB3C-D04550DB8CF7}" destId="{FBA19F16-9D36-454A-B320-F2F4A940BA08}" srcOrd="7" destOrd="0" parTransId="{E6CDE13C-25A6-4E40-B765-365C84A78D04}" sibTransId="{E5852BCE-354A-4B23-9A41-01947DA3B40C}"/>
    <dgm:cxn modelId="{C878130F-B604-427E-BCE4-2C023E33BE7E}" srcId="{B5354ABF-7B91-42A6-AB3C-D04550DB8CF7}" destId="{6DEEFDFF-DD75-460D-A75B-33E3A5D23CAD}" srcOrd="0" destOrd="0" parTransId="{D648CE97-F4FF-42B5-BAF5-EC5AAF476B20}" sibTransId="{E45CA180-9418-49D7-93F9-91AA2E9995DE}"/>
    <dgm:cxn modelId="{7EA63A13-2F39-436A-A2CE-D1D3E0D2D780}" srcId="{B5354ABF-7B91-42A6-AB3C-D04550DB8CF7}" destId="{04F063F0-742E-40FF-8551-DC76F1E5A9D7}" srcOrd="3" destOrd="0" parTransId="{5066DAC9-F6AC-4E12-ACB1-1B90E0B00A2C}" sibTransId="{90D25BE4-6499-4187-B8CA-EAE25C3A4E19}"/>
    <dgm:cxn modelId="{A0CF3961-FA8E-43E7-A57C-03FA84BA8D47}" srcId="{B5354ABF-7B91-42A6-AB3C-D04550DB8CF7}" destId="{FB54A20F-2E18-4157-92F3-B419F922B632}" srcOrd="2" destOrd="0" parTransId="{4866B8C1-0691-49BF-91C5-29BEBDBC31BB}" sibTransId="{11D1267A-D65E-4E37-A877-2F20785C299A}"/>
    <dgm:cxn modelId="{B451D262-CF5C-408A-A9DF-08684EF01241}" srcId="{B5354ABF-7B91-42A6-AB3C-D04550DB8CF7}" destId="{ACEDF358-37B1-425E-8AF4-6DC04F8F4AD5}" srcOrd="1" destOrd="0" parTransId="{9C44E7AE-B7A1-475E-87C1-FA904E9EF85D}" sibTransId="{6C995DCF-7CCB-4711-AD52-A5C41024CB49}"/>
    <dgm:cxn modelId="{6FEC0D6D-1EDF-4B1F-B00C-D323D0C7408C}" type="presOf" srcId="{B5354ABF-7B91-42A6-AB3C-D04550DB8CF7}" destId="{246FA9D7-984F-4B1A-BCAB-B41FE3617C8E}" srcOrd="0" destOrd="0" presId="urn:microsoft.com/office/officeart/2018/2/layout/IconVerticalSolidList"/>
    <dgm:cxn modelId="{AE02735A-33F5-4DDA-8547-A504DA2A6CE6}" type="presOf" srcId="{A18EB36A-DA42-4A52-AF0F-F3107A10BA10}" destId="{9905FBF3-9E9C-41AF-8DB1-87AFFD24BFF9}" srcOrd="0" destOrd="0" presId="urn:microsoft.com/office/officeart/2018/2/layout/IconVerticalSolidList"/>
    <dgm:cxn modelId="{8CB61E7E-F4AD-4120-BA1F-DBC67765180D}" type="presOf" srcId="{39DC4AB7-3DD8-45EA-8552-66AE7E72766B}" destId="{08E886FD-29D7-4621-A050-6C4038DD987B}" srcOrd="0" destOrd="0" presId="urn:microsoft.com/office/officeart/2018/2/layout/IconVerticalSolidList"/>
    <dgm:cxn modelId="{14F4CA8D-9FD5-43FB-9DFF-B60A164E2025}" srcId="{B5354ABF-7B91-42A6-AB3C-D04550DB8CF7}" destId="{A18EB36A-DA42-4A52-AF0F-F3107A10BA10}" srcOrd="6" destOrd="0" parTransId="{1BD3FA6B-4610-4048-B62A-D0AAD28D90C4}" sibTransId="{24615D62-22B5-497E-A805-D50BFD8F10AE}"/>
    <dgm:cxn modelId="{E8C3E18D-5071-4D8F-91F4-02C4414C4AFB}" type="presOf" srcId="{FBA19F16-9D36-454A-B320-F2F4A940BA08}" destId="{2085F1CB-D27A-44AD-A27D-8768B95C9CF0}" srcOrd="0" destOrd="0" presId="urn:microsoft.com/office/officeart/2018/2/layout/IconVerticalSolidList"/>
    <dgm:cxn modelId="{A6340A99-E262-4A8B-95E4-B64F73DD6470}" type="presOf" srcId="{6DEEFDFF-DD75-460D-A75B-33E3A5D23CAD}" destId="{6DEFDB39-BC6D-41E1-B77A-FB04F2AA3038}" srcOrd="0" destOrd="0" presId="urn:microsoft.com/office/officeart/2018/2/layout/IconVerticalSolidList"/>
    <dgm:cxn modelId="{43B518B4-B9CB-4510-83C4-92D34EB3644F}" type="presOf" srcId="{E83C2164-67DA-4E04-A0BF-4BB58AA68689}" destId="{A97567EC-6BBA-40A1-9A9E-BB75902E2EE3}" srcOrd="0" destOrd="0" presId="urn:microsoft.com/office/officeart/2018/2/layout/IconVerticalSolidList"/>
    <dgm:cxn modelId="{8FE22EBE-FCD1-43C7-B504-FE3BAFF9D70F}" type="presOf" srcId="{04F063F0-742E-40FF-8551-DC76F1E5A9D7}" destId="{4F40DAE3-5916-4B47-816D-6E1C483FCB8A}" srcOrd="0" destOrd="0" presId="urn:microsoft.com/office/officeart/2018/2/layout/IconVerticalSolidList"/>
    <dgm:cxn modelId="{EDCB8DD1-284C-4792-A8EE-DA0732B38B12}" srcId="{B5354ABF-7B91-42A6-AB3C-D04550DB8CF7}" destId="{39DC4AB7-3DD8-45EA-8552-66AE7E72766B}" srcOrd="4" destOrd="0" parTransId="{1CD6E202-9D2E-42AD-8940-BB42508AE49C}" sibTransId="{C0F03555-644D-40AF-9C9C-38EF63126E4F}"/>
    <dgm:cxn modelId="{B649A7D9-31DC-489B-8A97-62EB7974DB3D}" type="presOf" srcId="{ACEDF358-37B1-425E-8AF4-6DC04F8F4AD5}" destId="{63FBFFD6-BE0E-4A20-8823-5D951A3778AD}" srcOrd="0" destOrd="0" presId="urn:microsoft.com/office/officeart/2018/2/layout/IconVerticalSolidList"/>
    <dgm:cxn modelId="{4F0D7AF3-F6EA-477E-A09E-BA61EDE92224}" srcId="{B5354ABF-7B91-42A6-AB3C-D04550DB8CF7}" destId="{E83C2164-67DA-4E04-A0BF-4BB58AA68689}" srcOrd="5" destOrd="0" parTransId="{7A607F8B-E01B-4AC1-968C-57B0ACCB4D4C}" sibTransId="{EE002A6C-3B51-4AE3-96DE-44BD1EC2A9D9}"/>
    <dgm:cxn modelId="{EC6C9EF5-B1DC-43CB-8C7D-787EBD7F9EDD}" type="presOf" srcId="{FB54A20F-2E18-4157-92F3-B419F922B632}" destId="{F82EEDBF-4D68-4024-9E10-7DE438ABDE74}" srcOrd="0" destOrd="0" presId="urn:microsoft.com/office/officeart/2018/2/layout/IconVerticalSolidList"/>
    <dgm:cxn modelId="{67A5C60D-BC43-475F-89A7-283C15767D49}" type="presParOf" srcId="{246FA9D7-984F-4B1A-BCAB-B41FE3617C8E}" destId="{FDAFC5BB-EE82-4E21-A5E2-EE16C05944DD}" srcOrd="0" destOrd="0" presId="urn:microsoft.com/office/officeart/2018/2/layout/IconVerticalSolidList"/>
    <dgm:cxn modelId="{AC221C60-A8B3-4B74-9BC6-456B18DDED2A}" type="presParOf" srcId="{FDAFC5BB-EE82-4E21-A5E2-EE16C05944DD}" destId="{9A5F0F71-D1A7-4D38-A55A-DE3DB902725A}" srcOrd="0" destOrd="0" presId="urn:microsoft.com/office/officeart/2018/2/layout/IconVerticalSolidList"/>
    <dgm:cxn modelId="{904D0BE5-BCEC-4ADC-A541-9C94FD73406F}" type="presParOf" srcId="{FDAFC5BB-EE82-4E21-A5E2-EE16C05944DD}" destId="{1979CD79-AC7C-4ADF-91A1-9F75C4587535}" srcOrd="1" destOrd="0" presId="urn:microsoft.com/office/officeart/2018/2/layout/IconVerticalSolidList"/>
    <dgm:cxn modelId="{5A261CEE-0742-4106-A59E-136A0347E1A7}" type="presParOf" srcId="{FDAFC5BB-EE82-4E21-A5E2-EE16C05944DD}" destId="{253BAF1C-2775-49C7-B389-AC0D9E174533}" srcOrd="2" destOrd="0" presId="urn:microsoft.com/office/officeart/2018/2/layout/IconVerticalSolidList"/>
    <dgm:cxn modelId="{9EED7F84-B867-4578-BCFC-8AF73C3834E5}" type="presParOf" srcId="{FDAFC5BB-EE82-4E21-A5E2-EE16C05944DD}" destId="{6DEFDB39-BC6D-41E1-B77A-FB04F2AA3038}" srcOrd="3" destOrd="0" presId="urn:microsoft.com/office/officeart/2018/2/layout/IconVerticalSolidList"/>
    <dgm:cxn modelId="{45D1E4B3-21D6-49EA-9735-BEB200CEFAB3}" type="presParOf" srcId="{246FA9D7-984F-4B1A-BCAB-B41FE3617C8E}" destId="{CFAD087F-75D4-4CAB-A038-C0CDA91FC404}" srcOrd="1" destOrd="0" presId="urn:microsoft.com/office/officeart/2018/2/layout/IconVerticalSolidList"/>
    <dgm:cxn modelId="{3128A95B-2228-4884-ACBF-87DFC08BB9E6}" type="presParOf" srcId="{246FA9D7-984F-4B1A-BCAB-B41FE3617C8E}" destId="{CD8FEC1D-9277-48C7-87A8-D154CC64BB98}" srcOrd="2" destOrd="0" presId="urn:microsoft.com/office/officeart/2018/2/layout/IconVerticalSolidList"/>
    <dgm:cxn modelId="{ECC9CCDB-5231-4E96-8B40-980B7952FEBF}" type="presParOf" srcId="{CD8FEC1D-9277-48C7-87A8-D154CC64BB98}" destId="{10803301-179F-483C-9856-F32B4308415D}" srcOrd="0" destOrd="0" presId="urn:microsoft.com/office/officeart/2018/2/layout/IconVerticalSolidList"/>
    <dgm:cxn modelId="{D30791EA-1193-48B5-B3FF-AFB368323339}" type="presParOf" srcId="{CD8FEC1D-9277-48C7-87A8-D154CC64BB98}" destId="{A2C325D6-8BE2-413B-91C8-F7D4F9802028}" srcOrd="1" destOrd="0" presId="urn:microsoft.com/office/officeart/2018/2/layout/IconVerticalSolidList"/>
    <dgm:cxn modelId="{01086E4E-246E-4B24-9C57-39F442C4536F}" type="presParOf" srcId="{CD8FEC1D-9277-48C7-87A8-D154CC64BB98}" destId="{68AD0E8C-90EA-4837-8BD1-C63D2AFEE498}" srcOrd="2" destOrd="0" presId="urn:microsoft.com/office/officeart/2018/2/layout/IconVerticalSolidList"/>
    <dgm:cxn modelId="{2C83C9E8-22C6-430B-A8FD-E2F33A70F711}" type="presParOf" srcId="{CD8FEC1D-9277-48C7-87A8-D154CC64BB98}" destId="{63FBFFD6-BE0E-4A20-8823-5D951A3778AD}" srcOrd="3" destOrd="0" presId="urn:microsoft.com/office/officeart/2018/2/layout/IconVerticalSolidList"/>
    <dgm:cxn modelId="{3C5FF7CF-6458-4D94-BF76-098ACEB389AD}" type="presParOf" srcId="{246FA9D7-984F-4B1A-BCAB-B41FE3617C8E}" destId="{C6E5EF38-6658-45E1-83D2-3234A66623D3}" srcOrd="3" destOrd="0" presId="urn:microsoft.com/office/officeart/2018/2/layout/IconVerticalSolidList"/>
    <dgm:cxn modelId="{0B5D173C-E31A-4279-99B5-BAA45C96AB86}" type="presParOf" srcId="{246FA9D7-984F-4B1A-BCAB-B41FE3617C8E}" destId="{39352AD5-0E4E-410C-86D4-5308B4C3E150}" srcOrd="4" destOrd="0" presId="urn:microsoft.com/office/officeart/2018/2/layout/IconVerticalSolidList"/>
    <dgm:cxn modelId="{9BE245D6-033C-4CF4-810E-4507F5E3C461}" type="presParOf" srcId="{39352AD5-0E4E-410C-86D4-5308B4C3E150}" destId="{DA257088-9B91-4476-BACD-AEB5C2907D02}" srcOrd="0" destOrd="0" presId="urn:microsoft.com/office/officeart/2018/2/layout/IconVerticalSolidList"/>
    <dgm:cxn modelId="{38F85611-43A0-4604-B366-C3D322EA0745}" type="presParOf" srcId="{39352AD5-0E4E-410C-86D4-5308B4C3E150}" destId="{AD2403FB-3C40-4A3F-A288-A6D41D9AEB51}" srcOrd="1" destOrd="0" presId="urn:microsoft.com/office/officeart/2018/2/layout/IconVerticalSolidList"/>
    <dgm:cxn modelId="{DE087BED-8C31-4B4A-B268-CFD15EE6823A}" type="presParOf" srcId="{39352AD5-0E4E-410C-86D4-5308B4C3E150}" destId="{F4DF6428-9E7B-4398-90B6-B0E6E0609D61}" srcOrd="2" destOrd="0" presId="urn:microsoft.com/office/officeart/2018/2/layout/IconVerticalSolidList"/>
    <dgm:cxn modelId="{B4995713-D0D5-4679-9110-7C8B77FFD53C}" type="presParOf" srcId="{39352AD5-0E4E-410C-86D4-5308B4C3E150}" destId="{F82EEDBF-4D68-4024-9E10-7DE438ABDE74}" srcOrd="3" destOrd="0" presId="urn:microsoft.com/office/officeart/2018/2/layout/IconVerticalSolidList"/>
    <dgm:cxn modelId="{6EF6916C-63A0-42D7-8A46-374BDAE0DE51}" type="presParOf" srcId="{246FA9D7-984F-4B1A-BCAB-B41FE3617C8E}" destId="{52AD754D-8354-4C2E-BA10-CE91D9651145}" srcOrd="5" destOrd="0" presId="urn:microsoft.com/office/officeart/2018/2/layout/IconVerticalSolidList"/>
    <dgm:cxn modelId="{0A139430-2450-4885-B5B1-A301140A1657}" type="presParOf" srcId="{246FA9D7-984F-4B1A-BCAB-B41FE3617C8E}" destId="{59DC9A90-3CE4-4125-8D6D-BD0D26B4807F}" srcOrd="6" destOrd="0" presId="urn:microsoft.com/office/officeart/2018/2/layout/IconVerticalSolidList"/>
    <dgm:cxn modelId="{E1EF5468-87BD-4EDA-B778-DE95AD199D0D}" type="presParOf" srcId="{59DC9A90-3CE4-4125-8D6D-BD0D26B4807F}" destId="{A96E656B-A70E-49CB-BA43-084D62B6B9FD}" srcOrd="0" destOrd="0" presId="urn:microsoft.com/office/officeart/2018/2/layout/IconVerticalSolidList"/>
    <dgm:cxn modelId="{35777FAA-4CF4-4BAE-8633-F25A05AFD5E8}" type="presParOf" srcId="{59DC9A90-3CE4-4125-8D6D-BD0D26B4807F}" destId="{2F7949EE-1B45-4A5D-BFB0-4C5F7BA5E427}" srcOrd="1" destOrd="0" presId="urn:microsoft.com/office/officeart/2018/2/layout/IconVerticalSolidList"/>
    <dgm:cxn modelId="{B92F2518-BB2F-4223-A9C7-C0D8971DB5E8}" type="presParOf" srcId="{59DC9A90-3CE4-4125-8D6D-BD0D26B4807F}" destId="{17F5A1FB-242A-4F9B-9701-34FBCA3ED489}" srcOrd="2" destOrd="0" presId="urn:microsoft.com/office/officeart/2018/2/layout/IconVerticalSolidList"/>
    <dgm:cxn modelId="{CF785EBB-8004-4FA8-A97A-818D94B5835B}" type="presParOf" srcId="{59DC9A90-3CE4-4125-8D6D-BD0D26B4807F}" destId="{4F40DAE3-5916-4B47-816D-6E1C483FCB8A}" srcOrd="3" destOrd="0" presId="urn:microsoft.com/office/officeart/2018/2/layout/IconVerticalSolidList"/>
    <dgm:cxn modelId="{F18607F8-376A-470C-A05B-DB4C5F9B8B89}" type="presParOf" srcId="{246FA9D7-984F-4B1A-BCAB-B41FE3617C8E}" destId="{E735589A-5A0C-4CE6-805B-09041804DF1F}" srcOrd="7" destOrd="0" presId="urn:microsoft.com/office/officeart/2018/2/layout/IconVerticalSolidList"/>
    <dgm:cxn modelId="{578E750C-C015-433C-963E-CA05B6419AD6}" type="presParOf" srcId="{246FA9D7-984F-4B1A-BCAB-B41FE3617C8E}" destId="{58D35BA4-C900-4707-B321-DBC9DADCF5D1}" srcOrd="8" destOrd="0" presId="urn:microsoft.com/office/officeart/2018/2/layout/IconVerticalSolidList"/>
    <dgm:cxn modelId="{2D09AAFA-32A0-40FD-9BEE-E683CDE5D046}" type="presParOf" srcId="{58D35BA4-C900-4707-B321-DBC9DADCF5D1}" destId="{DBB60867-7829-46F0-ADA1-328F13C39F54}" srcOrd="0" destOrd="0" presId="urn:microsoft.com/office/officeart/2018/2/layout/IconVerticalSolidList"/>
    <dgm:cxn modelId="{5D7D7C82-3147-4DA4-9653-FE74DF3E89A2}" type="presParOf" srcId="{58D35BA4-C900-4707-B321-DBC9DADCF5D1}" destId="{E64819AE-3C81-412F-B613-BB65ED3A6299}" srcOrd="1" destOrd="0" presId="urn:microsoft.com/office/officeart/2018/2/layout/IconVerticalSolidList"/>
    <dgm:cxn modelId="{9C02D93B-D524-4182-B028-C78B035ACC8E}" type="presParOf" srcId="{58D35BA4-C900-4707-B321-DBC9DADCF5D1}" destId="{046531B2-3E13-4EFC-9D7F-3374DA306D00}" srcOrd="2" destOrd="0" presId="urn:microsoft.com/office/officeart/2018/2/layout/IconVerticalSolidList"/>
    <dgm:cxn modelId="{9237CA22-9A7E-4B5E-A987-5768CEE90FD9}" type="presParOf" srcId="{58D35BA4-C900-4707-B321-DBC9DADCF5D1}" destId="{08E886FD-29D7-4621-A050-6C4038DD987B}" srcOrd="3" destOrd="0" presId="urn:microsoft.com/office/officeart/2018/2/layout/IconVerticalSolidList"/>
    <dgm:cxn modelId="{1D69D3BF-4B12-4242-B742-DF58665BD449}" type="presParOf" srcId="{246FA9D7-984F-4B1A-BCAB-B41FE3617C8E}" destId="{8B1B39E5-21A3-47BF-A163-33FC18A7AE67}" srcOrd="9" destOrd="0" presId="urn:microsoft.com/office/officeart/2018/2/layout/IconVerticalSolidList"/>
    <dgm:cxn modelId="{1DC0EFEA-CDAF-4060-B163-993BE82B6A29}" type="presParOf" srcId="{246FA9D7-984F-4B1A-BCAB-B41FE3617C8E}" destId="{B8E15F3C-44B3-4873-AFB2-E8C68872CE25}" srcOrd="10" destOrd="0" presId="urn:microsoft.com/office/officeart/2018/2/layout/IconVerticalSolidList"/>
    <dgm:cxn modelId="{20BA3F06-949B-4618-80D0-010444414257}" type="presParOf" srcId="{B8E15F3C-44B3-4873-AFB2-E8C68872CE25}" destId="{19775E24-D7BA-4907-953B-986F31343AF9}" srcOrd="0" destOrd="0" presId="urn:microsoft.com/office/officeart/2018/2/layout/IconVerticalSolidList"/>
    <dgm:cxn modelId="{8DC7F62B-8E5E-4546-BAB3-AD19D855B191}" type="presParOf" srcId="{B8E15F3C-44B3-4873-AFB2-E8C68872CE25}" destId="{340B03E2-7DB9-4521-985C-042DAFDDA3C6}" srcOrd="1" destOrd="0" presId="urn:microsoft.com/office/officeart/2018/2/layout/IconVerticalSolidList"/>
    <dgm:cxn modelId="{636E3FD0-C359-42E3-92FF-A182645573C0}" type="presParOf" srcId="{B8E15F3C-44B3-4873-AFB2-E8C68872CE25}" destId="{96DFDED1-A616-40D0-8586-55CAC8AAC308}" srcOrd="2" destOrd="0" presId="urn:microsoft.com/office/officeart/2018/2/layout/IconVerticalSolidList"/>
    <dgm:cxn modelId="{E2771783-DE2B-43A7-A2DA-738EE4FD4628}" type="presParOf" srcId="{B8E15F3C-44B3-4873-AFB2-E8C68872CE25}" destId="{A97567EC-6BBA-40A1-9A9E-BB75902E2EE3}" srcOrd="3" destOrd="0" presId="urn:microsoft.com/office/officeart/2018/2/layout/IconVerticalSolidList"/>
    <dgm:cxn modelId="{938ED56D-20EE-4FBE-A98E-9FF5E93F1D08}" type="presParOf" srcId="{246FA9D7-984F-4B1A-BCAB-B41FE3617C8E}" destId="{BA521935-BC91-4ACB-9647-F47089F96D20}" srcOrd="11" destOrd="0" presId="urn:microsoft.com/office/officeart/2018/2/layout/IconVerticalSolidList"/>
    <dgm:cxn modelId="{3D751F53-ABE5-417E-AA88-DCDB34868740}" type="presParOf" srcId="{246FA9D7-984F-4B1A-BCAB-B41FE3617C8E}" destId="{7F76C3C8-AEC3-4434-9A21-6455D7ED05AF}" srcOrd="12" destOrd="0" presId="urn:microsoft.com/office/officeart/2018/2/layout/IconVerticalSolidList"/>
    <dgm:cxn modelId="{4FCFF2F7-6D29-412A-9F71-B325205FACF0}" type="presParOf" srcId="{7F76C3C8-AEC3-4434-9A21-6455D7ED05AF}" destId="{B7358ED2-BC17-4AA7-A35B-C0DBDFFC8661}" srcOrd="0" destOrd="0" presId="urn:microsoft.com/office/officeart/2018/2/layout/IconVerticalSolidList"/>
    <dgm:cxn modelId="{B21560FB-6088-4ABC-B981-C1533F6DB98D}" type="presParOf" srcId="{7F76C3C8-AEC3-4434-9A21-6455D7ED05AF}" destId="{D66301B8-EFCD-4171-9ACC-82E9C9AB5877}" srcOrd="1" destOrd="0" presId="urn:microsoft.com/office/officeart/2018/2/layout/IconVerticalSolidList"/>
    <dgm:cxn modelId="{9578A295-726C-4358-85A4-01A0EFB0837A}" type="presParOf" srcId="{7F76C3C8-AEC3-4434-9A21-6455D7ED05AF}" destId="{F3F0B14F-D325-44B8-8DA7-B17E1E8F4869}" srcOrd="2" destOrd="0" presId="urn:microsoft.com/office/officeart/2018/2/layout/IconVerticalSolidList"/>
    <dgm:cxn modelId="{8F81068B-9188-4443-BE40-3D996C9535B6}" type="presParOf" srcId="{7F76C3C8-AEC3-4434-9A21-6455D7ED05AF}" destId="{9905FBF3-9E9C-41AF-8DB1-87AFFD24BFF9}" srcOrd="3" destOrd="0" presId="urn:microsoft.com/office/officeart/2018/2/layout/IconVerticalSolidList"/>
    <dgm:cxn modelId="{876B9560-0CF6-4810-8800-9E46777FC305}" type="presParOf" srcId="{246FA9D7-984F-4B1A-BCAB-B41FE3617C8E}" destId="{C1D27F5C-E9AE-4A7D-B894-4592FF53619C}" srcOrd="13" destOrd="0" presId="urn:microsoft.com/office/officeart/2018/2/layout/IconVerticalSolidList"/>
    <dgm:cxn modelId="{17D86008-D95F-4BE1-A5F1-8AFD32366A41}" type="presParOf" srcId="{246FA9D7-984F-4B1A-BCAB-B41FE3617C8E}" destId="{A368E033-E073-40DC-8BAD-AF5312839F52}" srcOrd="14" destOrd="0" presId="urn:microsoft.com/office/officeart/2018/2/layout/IconVerticalSolidList"/>
    <dgm:cxn modelId="{E2E831D1-D58D-4D2F-AB47-9679F9BE05B0}" type="presParOf" srcId="{A368E033-E073-40DC-8BAD-AF5312839F52}" destId="{D34DD6E0-50B2-463F-B7C3-4D2D51314B85}" srcOrd="0" destOrd="0" presId="urn:microsoft.com/office/officeart/2018/2/layout/IconVerticalSolidList"/>
    <dgm:cxn modelId="{0B557C92-6102-47AA-BD20-2D7B67BE7E29}" type="presParOf" srcId="{A368E033-E073-40DC-8BAD-AF5312839F52}" destId="{62770D39-DFAA-4BB1-9C35-BCEE66888C31}" srcOrd="1" destOrd="0" presId="urn:microsoft.com/office/officeart/2018/2/layout/IconVerticalSolidList"/>
    <dgm:cxn modelId="{B4029395-930A-48D9-B254-3A982948FF6B}" type="presParOf" srcId="{A368E033-E073-40DC-8BAD-AF5312839F52}" destId="{D3A6EF64-2E85-4995-BD71-407C1269C6A5}" srcOrd="2" destOrd="0" presId="urn:microsoft.com/office/officeart/2018/2/layout/IconVerticalSolidList"/>
    <dgm:cxn modelId="{018ACD50-2022-42D6-A9A7-3CE5DC7A7D99}" type="presParOf" srcId="{A368E033-E073-40DC-8BAD-AF5312839F52}" destId="{2085F1CB-D27A-44AD-A27D-8768B95C9C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025B24-B018-409B-AC6E-84AE3D22080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0B5C43A-D48C-49AC-B288-690AEC33F282}">
      <dgm:prSet/>
      <dgm:spPr/>
      <dgm:t>
        <a:bodyPr/>
        <a:lstStyle/>
        <a:p>
          <a:r>
            <a:rPr lang="en-US"/>
            <a:t>Computer Vision is an area of AI that deals with visual processing.  </a:t>
          </a:r>
          <a:r>
            <a:rPr lang="en-US">
              <a:hlinkClick xmlns:r="http://schemas.openxmlformats.org/officeDocument/2006/relationships" r:id="rId1"/>
            </a:rPr>
            <a:t>Seeing AI</a:t>
          </a:r>
          <a:endParaRPr lang="en-US"/>
        </a:p>
      </dgm:t>
    </dgm:pt>
    <dgm:pt modelId="{11FBC6E3-8E02-491E-A3F8-0C556F26DC22}" type="parTrans" cxnId="{18EF340F-9A6E-4474-A0B5-F1B7D4C08BD2}">
      <dgm:prSet/>
      <dgm:spPr/>
      <dgm:t>
        <a:bodyPr/>
        <a:lstStyle/>
        <a:p>
          <a:endParaRPr lang="en-US"/>
        </a:p>
      </dgm:t>
    </dgm:pt>
    <dgm:pt modelId="{19F95BBD-3815-4E86-9FBC-F60B7AD9F0D6}" type="sibTrans" cxnId="{18EF340F-9A6E-4474-A0B5-F1B7D4C08BD2}">
      <dgm:prSet/>
      <dgm:spPr/>
      <dgm:t>
        <a:bodyPr/>
        <a:lstStyle/>
        <a:p>
          <a:endParaRPr lang="en-US"/>
        </a:p>
      </dgm:t>
    </dgm:pt>
    <dgm:pt modelId="{3847FD08-72C6-41A6-8B32-A5B5CF4F6A6D}">
      <dgm:prSet/>
      <dgm:spPr/>
      <dgm:t>
        <a:bodyPr/>
        <a:lstStyle/>
        <a:p>
          <a:r>
            <a:rPr lang="en-US"/>
            <a:t>Image classification</a:t>
          </a:r>
        </a:p>
      </dgm:t>
    </dgm:pt>
    <dgm:pt modelId="{88D8C9E8-415E-4905-8E47-FBB29DEBE829}" type="parTrans" cxnId="{443C11A9-7954-4A4F-99C6-57AABD6C7E92}">
      <dgm:prSet/>
      <dgm:spPr/>
      <dgm:t>
        <a:bodyPr/>
        <a:lstStyle/>
        <a:p>
          <a:endParaRPr lang="en-US"/>
        </a:p>
      </dgm:t>
    </dgm:pt>
    <dgm:pt modelId="{C44B0ACD-F06C-4188-95C3-A9DA50A08EF9}" type="sibTrans" cxnId="{443C11A9-7954-4A4F-99C6-57AABD6C7E92}">
      <dgm:prSet/>
      <dgm:spPr/>
      <dgm:t>
        <a:bodyPr/>
        <a:lstStyle/>
        <a:p>
          <a:endParaRPr lang="en-US"/>
        </a:p>
      </dgm:t>
    </dgm:pt>
    <dgm:pt modelId="{057FEF5C-9B2A-4574-8F97-3D4416A8C73C}">
      <dgm:prSet/>
      <dgm:spPr/>
      <dgm:t>
        <a:bodyPr/>
        <a:lstStyle/>
        <a:p>
          <a:r>
            <a:rPr lang="en-US"/>
            <a:t>Object detection</a:t>
          </a:r>
        </a:p>
      </dgm:t>
    </dgm:pt>
    <dgm:pt modelId="{DD4996AF-7CEC-4D73-B4B7-2F3718A855CC}" type="parTrans" cxnId="{2F701583-BC6C-45AE-BAA1-A4039691DB23}">
      <dgm:prSet/>
      <dgm:spPr/>
      <dgm:t>
        <a:bodyPr/>
        <a:lstStyle/>
        <a:p>
          <a:endParaRPr lang="en-US"/>
        </a:p>
      </dgm:t>
    </dgm:pt>
    <dgm:pt modelId="{E9FB1D64-DE39-49A3-B842-CDB7DD87C102}" type="sibTrans" cxnId="{2F701583-BC6C-45AE-BAA1-A4039691DB23}">
      <dgm:prSet/>
      <dgm:spPr/>
      <dgm:t>
        <a:bodyPr/>
        <a:lstStyle/>
        <a:p>
          <a:endParaRPr lang="en-US"/>
        </a:p>
      </dgm:t>
    </dgm:pt>
    <dgm:pt modelId="{3CE37C7E-48B0-4D32-804A-B8847FB5DC9B}">
      <dgm:prSet/>
      <dgm:spPr/>
      <dgm:t>
        <a:bodyPr/>
        <a:lstStyle/>
        <a:p>
          <a:r>
            <a:rPr lang="en-US"/>
            <a:t>Semantic segmentation</a:t>
          </a:r>
        </a:p>
      </dgm:t>
    </dgm:pt>
    <dgm:pt modelId="{C720DFF5-2062-4270-B262-0EE807A6783A}" type="parTrans" cxnId="{B95F2097-356A-41F0-B896-153E4DBEDAF8}">
      <dgm:prSet/>
      <dgm:spPr/>
      <dgm:t>
        <a:bodyPr/>
        <a:lstStyle/>
        <a:p>
          <a:endParaRPr lang="en-US"/>
        </a:p>
      </dgm:t>
    </dgm:pt>
    <dgm:pt modelId="{5E16EFFA-8B17-4393-8F78-0276455A636D}" type="sibTrans" cxnId="{B95F2097-356A-41F0-B896-153E4DBEDAF8}">
      <dgm:prSet/>
      <dgm:spPr/>
      <dgm:t>
        <a:bodyPr/>
        <a:lstStyle/>
        <a:p>
          <a:endParaRPr lang="en-US"/>
        </a:p>
      </dgm:t>
    </dgm:pt>
    <dgm:pt modelId="{D0784F9F-81A5-44D1-BB44-4DBC07EEC7FC}">
      <dgm:prSet/>
      <dgm:spPr/>
      <dgm:t>
        <a:bodyPr/>
        <a:lstStyle/>
        <a:p>
          <a:r>
            <a:rPr lang="en-US"/>
            <a:t>Image analysis</a:t>
          </a:r>
        </a:p>
      </dgm:t>
    </dgm:pt>
    <dgm:pt modelId="{41056A0F-6B96-4428-B9D0-092F8A57B800}" type="parTrans" cxnId="{68426926-442D-4FD7-8B52-9347879D67EA}">
      <dgm:prSet/>
      <dgm:spPr/>
      <dgm:t>
        <a:bodyPr/>
        <a:lstStyle/>
        <a:p>
          <a:endParaRPr lang="en-US"/>
        </a:p>
      </dgm:t>
    </dgm:pt>
    <dgm:pt modelId="{C32F4E33-F9AC-4870-BAFB-FFB8C9B04926}" type="sibTrans" cxnId="{68426926-442D-4FD7-8B52-9347879D67EA}">
      <dgm:prSet/>
      <dgm:spPr/>
      <dgm:t>
        <a:bodyPr/>
        <a:lstStyle/>
        <a:p>
          <a:endParaRPr lang="en-US"/>
        </a:p>
      </dgm:t>
    </dgm:pt>
    <dgm:pt modelId="{C68886EC-D383-40AE-B8CF-D0DF49E80B1D}">
      <dgm:prSet/>
      <dgm:spPr/>
      <dgm:t>
        <a:bodyPr/>
        <a:lstStyle/>
        <a:p>
          <a:r>
            <a:rPr lang="en-US"/>
            <a:t>Face detection, analysis, and recognition</a:t>
          </a:r>
        </a:p>
      </dgm:t>
    </dgm:pt>
    <dgm:pt modelId="{FD593074-F667-4CCB-99A3-18001C1DD6EF}" type="parTrans" cxnId="{2FA56142-AF33-4201-ACE8-B4F9CDD816B8}">
      <dgm:prSet/>
      <dgm:spPr/>
      <dgm:t>
        <a:bodyPr/>
        <a:lstStyle/>
        <a:p>
          <a:endParaRPr lang="en-US"/>
        </a:p>
      </dgm:t>
    </dgm:pt>
    <dgm:pt modelId="{BB8525EA-9344-4F5D-ACF3-74D897A59D88}" type="sibTrans" cxnId="{2FA56142-AF33-4201-ACE8-B4F9CDD816B8}">
      <dgm:prSet/>
      <dgm:spPr/>
      <dgm:t>
        <a:bodyPr/>
        <a:lstStyle/>
        <a:p>
          <a:endParaRPr lang="en-US"/>
        </a:p>
      </dgm:t>
    </dgm:pt>
    <dgm:pt modelId="{779A9526-5503-4369-A9F9-2E4C2ED3588E}">
      <dgm:prSet/>
      <dgm:spPr/>
      <dgm:t>
        <a:bodyPr/>
        <a:lstStyle/>
        <a:p>
          <a:r>
            <a:rPr lang="en-US"/>
            <a:t>Optical character recognition (OCR)</a:t>
          </a:r>
        </a:p>
      </dgm:t>
    </dgm:pt>
    <dgm:pt modelId="{DEE77D02-293B-4B37-9D5D-3936C2D0423A}" type="parTrans" cxnId="{F4827A28-65D7-4BD3-8BDB-88E2954E661E}">
      <dgm:prSet/>
      <dgm:spPr/>
      <dgm:t>
        <a:bodyPr/>
        <a:lstStyle/>
        <a:p>
          <a:endParaRPr lang="en-US"/>
        </a:p>
      </dgm:t>
    </dgm:pt>
    <dgm:pt modelId="{3D583416-ECE4-4854-ACC2-307499A9ECD9}" type="sibTrans" cxnId="{F4827A28-65D7-4BD3-8BDB-88E2954E661E}">
      <dgm:prSet/>
      <dgm:spPr/>
      <dgm:t>
        <a:bodyPr/>
        <a:lstStyle/>
        <a:p>
          <a:endParaRPr lang="en-US"/>
        </a:p>
      </dgm:t>
    </dgm:pt>
    <dgm:pt modelId="{C75401D3-9659-4E89-87E4-504884BF40D6}" type="pres">
      <dgm:prSet presAssocID="{B2025B24-B018-409B-AC6E-84AE3D220808}" presName="diagram" presStyleCnt="0">
        <dgm:presLayoutVars>
          <dgm:dir/>
          <dgm:resizeHandles val="exact"/>
        </dgm:presLayoutVars>
      </dgm:prSet>
      <dgm:spPr/>
    </dgm:pt>
    <dgm:pt modelId="{9B950F68-9591-4920-A12E-C328B0161C7C}" type="pres">
      <dgm:prSet presAssocID="{80B5C43A-D48C-49AC-B288-690AEC33F282}" presName="node" presStyleLbl="node1" presStyleIdx="0" presStyleCnt="7">
        <dgm:presLayoutVars>
          <dgm:bulletEnabled val="1"/>
        </dgm:presLayoutVars>
      </dgm:prSet>
      <dgm:spPr/>
    </dgm:pt>
    <dgm:pt modelId="{8973AC34-E0AC-428B-960F-B7476429310B}" type="pres">
      <dgm:prSet presAssocID="{19F95BBD-3815-4E86-9FBC-F60B7AD9F0D6}" presName="sibTrans" presStyleCnt="0"/>
      <dgm:spPr/>
    </dgm:pt>
    <dgm:pt modelId="{FB91FD34-9D90-4C54-AD28-0A5985DF51B7}" type="pres">
      <dgm:prSet presAssocID="{3847FD08-72C6-41A6-8B32-A5B5CF4F6A6D}" presName="node" presStyleLbl="node1" presStyleIdx="1" presStyleCnt="7">
        <dgm:presLayoutVars>
          <dgm:bulletEnabled val="1"/>
        </dgm:presLayoutVars>
      </dgm:prSet>
      <dgm:spPr/>
    </dgm:pt>
    <dgm:pt modelId="{9F554804-2DC6-465A-87F2-239DD2C3C3BD}" type="pres">
      <dgm:prSet presAssocID="{C44B0ACD-F06C-4188-95C3-A9DA50A08EF9}" presName="sibTrans" presStyleCnt="0"/>
      <dgm:spPr/>
    </dgm:pt>
    <dgm:pt modelId="{67146683-F732-4788-880B-4EEE299826FC}" type="pres">
      <dgm:prSet presAssocID="{057FEF5C-9B2A-4574-8F97-3D4416A8C73C}" presName="node" presStyleLbl="node1" presStyleIdx="2" presStyleCnt="7">
        <dgm:presLayoutVars>
          <dgm:bulletEnabled val="1"/>
        </dgm:presLayoutVars>
      </dgm:prSet>
      <dgm:spPr/>
    </dgm:pt>
    <dgm:pt modelId="{F8684B4D-EE84-4870-BD58-9F67D244A3BF}" type="pres">
      <dgm:prSet presAssocID="{E9FB1D64-DE39-49A3-B842-CDB7DD87C102}" presName="sibTrans" presStyleCnt="0"/>
      <dgm:spPr/>
    </dgm:pt>
    <dgm:pt modelId="{154010EE-4740-4C8F-BBA1-8D30E79F467C}" type="pres">
      <dgm:prSet presAssocID="{3CE37C7E-48B0-4D32-804A-B8847FB5DC9B}" presName="node" presStyleLbl="node1" presStyleIdx="3" presStyleCnt="7">
        <dgm:presLayoutVars>
          <dgm:bulletEnabled val="1"/>
        </dgm:presLayoutVars>
      </dgm:prSet>
      <dgm:spPr/>
    </dgm:pt>
    <dgm:pt modelId="{548BFEDD-4407-4E1F-BA88-1DF4E126D26B}" type="pres">
      <dgm:prSet presAssocID="{5E16EFFA-8B17-4393-8F78-0276455A636D}" presName="sibTrans" presStyleCnt="0"/>
      <dgm:spPr/>
    </dgm:pt>
    <dgm:pt modelId="{83AB34C1-13BF-4A55-8B89-7298D2C0B070}" type="pres">
      <dgm:prSet presAssocID="{D0784F9F-81A5-44D1-BB44-4DBC07EEC7FC}" presName="node" presStyleLbl="node1" presStyleIdx="4" presStyleCnt="7">
        <dgm:presLayoutVars>
          <dgm:bulletEnabled val="1"/>
        </dgm:presLayoutVars>
      </dgm:prSet>
      <dgm:spPr/>
    </dgm:pt>
    <dgm:pt modelId="{5F6763D6-2CB7-4C0E-BB73-6F8FD2BE30BF}" type="pres">
      <dgm:prSet presAssocID="{C32F4E33-F9AC-4870-BAFB-FFB8C9B04926}" presName="sibTrans" presStyleCnt="0"/>
      <dgm:spPr/>
    </dgm:pt>
    <dgm:pt modelId="{5F103B6C-0EFA-430A-891D-F452192B0E5B}" type="pres">
      <dgm:prSet presAssocID="{C68886EC-D383-40AE-B8CF-D0DF49E80B1D}" presName="node" presStyleLbl="node1" presStyleIdx="5" presStyleCnt="7">
        <dgm:presLayoutVars>
          <dgm:bulletEnabled val="1"/>
        </dgm:presLayoutVars>
      </dgm:prSet>
      <dgm:spPr/>
    </dgm:pt>
    <dgm:pt modelId="{06093360-818F-4368-9947-577AA64B46A6}" type="pres">
      <dgm:prSet presAssocID="{BB8525EA-9344-4F5D-ACF3-74D897A59D88}" presName="sibTrans" presStyleCnt="0"/>
      <dgm:spPr/>
    </dgm:pt>
    <dgm:pt modelId="{00AE5692-F55C-43CC-9BD2-C143036A8645}" type="pres">
      <dgm:prSet presAssocID="{779A9526-5503-4369-A9F9-2E4C2ED3588E}" presName="node" presStyleLbl="node1" presStyleIdx="6" presStyleCnt="7">
        <dgm:presLayoutVars>
          <dgm:bulletEnabled val="1"/>
        </dgm:presLayoutVars>
      </dgm:prSet>
      <dgm:spPr/>
    </dgm:pt>
  </dgm:ptLst>
  <dgm:cxnLst>
    <dgm:cxn modelId="{18EF340F-9A6E-4474-A0B5-F1B7D4C08BD2}" srcId="{B2025B24-B018-409B-AC6E-84AE3D220808}" destId="{80B5C43A-D48C-49AC-B288-690AEC33F282}" srcOrd="0" destOrd="0" parTransId="{11FBC6E3-8E02-491E-A3F8-0C556F26DC22}" sibTransId="{19F95BBD-3815-4E86-9FBC-F60B7AD9F0D6}"/>
    <dgm:cxn modelId="{58219B0F-0042-4840-8027-2D0318FC8A0F}" type="presOf" srcId="{3CE37C7E-48B0-4D32-804A-B8847FB5DC9B}" destId="{154010EE-4740-4C8F-BBA1-8D30E79F467C}" srcOrd="0" destOrd="0" presId="urn:microsoft.com/office/officeart/2005/8/layout/default"/>
    <dgm:cxn modelId="{68426926-442D-4FD7-8B52-9347879D67EA}" srcId="{B2025B24-B018-409B-AC6E-84AE3D220808}" destId="{D0784F9F-81A5-44D1-BB44-4DBC07EEC7FC}" srcOrd="4" destOrd="0" parTransId="{41056A0F-6B96-4428-B9D0-092F8A57B800}" sibTransId="{C32F4E33-F9AC-4870-BAFB-FFB8C9B04926}"/>
    <dgm:cxn modelId="{F4827A28-65D7-4BD3-8BDB-88E2954E661E}" srcId="{B2025B24-B018-409B-AC6E-84AE3D220808}" destId="{779A9526-5503-4369-A9F9-2E4C2ED3588E}" srcOrd="6" destOrd="0" parTransId="{DEE77D02-293B-4B37-9D5D-3936C2D0423A}" sibTransId="{3D583416-ECE4-4854-ACC2-307499A9ECD9}"/>
    <dgm:cxn modelId="{2FA56142-AF33-4201-ACE8-B4F9CDD816B8}" srcId="{B2025B24-B018-409B-AC6E-84AE3D220808}" destId="{C68886EC-D383-40AE-B8CF-D0DF49E80B1D}" srcOrd="5" destOrd="0" parTransId="{FD593074-F667-4CCB-99A3-18001C1DD6EF}" sibTransId="{BB8525EA-9344-4F5D-ACF3-74D897A59D88}"/>
    <dgm:cxn modelId="{70C5A956-DEA5-407E-A092-84D23710ED07}" type="presOf" srcId="{B2025B24-B018-409B-AC6E-84AE3D220808}" destId="{C75401D3-9659-4E89-87E4-504884BF40D6}" srcOrd="0" destOrd="0" presId="urn:microsoft.com/office/officeart/2005/8/layout/default"/>
    <dgm:cxn modelId="{97E22259-A1D1-4396-9470-D145816CBA9C}" type="presOf" srcId="{057FEF5C-9B2A-4574-8F97-3D4416A8C73C}" destId="{67146683-F732-4788-880B-4EEE299826FC}" srcOrd="0" destOrd="0" presId="urn:microsoft.com/office/officeart/2005/8/layout/default"/>
    <dgm:cxn modelId="{0B3CFC7E-4D1F-4C4F-95CF-DC5498ABCA07}" type="presOf" srcId="{80B5C43A-D48C-49AC-B288-690AEC33F282}" destId="{9B950F68-9591-4920-A12E-C328B0161C7C}" srcOrd="0" destOrd="0" presId="urn:microsoft.com/office/officeart/2005/8/layout/default"/>
    <dgm:cxn modelId="{2F701583-BC6C-45AE-BAA1-A4039691DB23}" srcId="{B2025B24-B018-409B-AC6E-84AE3D220808}" destId="{057FEF5C-9B2A-4574-8F97-3D4416A8C73C}" srcOrd="2" destOrd="0" parTransId="{DD4996AF-7CEC-4D73-B4B7-2F3718A855CC}" sibTransId="{E9FB1D64-DE39-49A3-B842-CDB7DD87C102}"/>
    <dgm:cxn modelId="{EA8ED08B-20D0-4318-8934-1437484E5B79}" type="presOf" srcId="{3847FD08-72C6-41A6-8B32-A5B5CF4F6A6D}" destId="{FB91FD34-9D90-4C54-AD28-0A5985DF51B7}" srcOrd="0" destOrd="0" presId="urn:microsoft.com/office/officeart/2005/8/layout/default"/>
    <dgm:cxn modelId="{B95F2097-356A-41F0-B896-153E4DBEDAF8}" srcId="{B2025B24-B018-409B-AC6E-84AE3D220808}" destId="{3CE37C7E-48B0-4D32-804A-B8847FB5DC9B}" srcOrd="3" destOrd="0" parTransId="{C720DFF5-2062-4270-B262-0EE807A6783A}" sibTransId="{5E16EFFA-8B17-4393-8F78-0276455A636D}"/>
    <dgm:cxn modelId="{443C11A9-7954-4A4F-99C6-57AABD6C7E92}" srcId="{B2025B24-B018-409B-AC6E-84AE3D220808}" destId="{3847FD08-72C6-41A6-8B32-A5B5CF4F6A6D}" srcOrd="1" destOrd="0" parTransId="{88D8C9E8-415E-4905-8E47-FBB29DEBE829}" sibTransId="{C44B0ACD-F06C-4188-95C3-A9DA50A08EF9}"/>
    <dgm:cxn modelId="{1E9407AC-0773-46FE-90B3-271676DCDF33}" type="presOf" srcId="{779A9526-5503-4369-A9F9-2E4C2ED3588E}" destId="{00AE5692-F55C-43CC-9BD2-C143036A8645}" srcOrd="0" destOrd="0" presId="urn:microsoft.com/office/officeart/2005/8/layout/default"/>
    <dgm:cxn modelId="{B1F877DE-6D51-4EA5-A817-0CA1180D5080}" type="presOf" srcId="{C68886EC-D383-40AE-B8CF-D0DF49E80B1D}" destId="{5F103B6C-0EFA-430A-891D-F452192B0E5B}" srcOrd="0" destOrd="0" presId="urn:microsoft.com/office/officeart/2005/8/layout/default"/>
    <dgm:cxn modelId="{48942AFE-6A0B-4A33-8D18-1813966B48F1}" type="presOf" srcId="{D0784F9F-81A5-44D1-BB44-4DBC07EEC7FC}" destId="{83AB34C1-13BF-4A55-8B89-7298D2C0B070}" srcOrd="0" destOrd="0" presId="urn:microsoft.com/office/officeart/2005/8/layout/default"/>
    <dgm:cxn modelId="{D12D6F33-472D-4A01-B8A3-17C5AF28C575}" type="presParOf" srcId="{C75401D3-9659-4E89-87E4-504884BF40D6}" destId="{9B950F68-9591-4920-A12E-C328B0161C7C}" srcOrd="0" destOrd="0" presId="urn:microsoft.com/office/officeart/2005/8/layout/default"/>
    <dgm:cxn modelId="{EC59084D-184F-46CA-8122-6E03463B296E}" type="presParOf" srcId="{C75401D3-9659-4E89-87E4-504884BF40D6}" destId="{8973AC34-E0AC-428B-960F-B7476429310B}" srcOrd="1" destOrd="0" presId="urn:microsoft.com/office/officeart/2005/8/layout/default"/>
    <dgm:cxn modelId="{5B5665E5-F80C-4BB1-8A64-21DC1EE5CAC7}" type="presParOf" srcId="{C75401D3-9659-4E89-87E4-504884BF40D6}" destId="{FB91FD34-9D90-4C54-AD28-0A5985DF51B7}" srcOrd="2" destOrd="0" presId="urn:microsoft.com/office/officeart/2005/8/layout/default"/>
    <dgm:cxn modelId="{3DD77FFA-4976-4167-BCF8-8FC1123459C4}" type="presParOf" srcId="{C75401D3-9659-4E89-87E4-504884BF40D6}" destId="{9F554804-2DC6-465A-87F2-239DD2C3C3BD}" srcOrd="3" destOrd="0" presId="urn:microsoft.com/office/officeart/2005/8/layout/default"/>
    <dgm:cxn modelId="{8251C778-144D-4FD9-A95F-59A04376400A}" type="presParOf" srcId="{C75401D3-9659-4E89-87E4-504884BF40D6}" destId="{67146683-F732-4788-880B-4EEE299826FC}" srcOrd="4" destOrd="0" presId="urn:microsoft.com/office/officeart/2005/8/layout/default"/>
    <dgm:cxn modelId="{391C240A-7C0F-44B1-BAAF-A398ACF302DF}" type="presParOf" srcId="{C75401D3-9659-4E89-87E4-504884BF40D6}" destId="{F8684B4D-EE84-4870-BD58-9F67D244A3BF}" srcOrd="5" destOrd="0" presId="urn:microsoft.com/office/officeart/2005/8/layout/default"/>
    <dgm:cxn modelId="{A4863C77-0CF9-494D-8360-3C3929E335EA}" type="presParOf" srcId="{C75401D3-9659-4E89-87E4-504884BF40D6}" destId="{154010EE-4740-4C8F-BBA1-8D30E79F467C}" srcOrd="6" destOrd="0" presId="urn:microsoft.com/office/officeart/2005/8/layout/default"/>
    <dgm:cxn modelId="{64E16299-6740-430D-97AA-A36D3CC17260}" type="presParOf" srcId="{C75401D3-9659-4E89-87E4-504884BF40D6}" destId="{548BFEDD-4407-4E1F-BA88-1DF4E126D26B}" srcOrd="7" destOrd="0" presId="urn:microsoft.com/office/officeart/2005/8/layout/default"/>
    <dgm:cxn modelId="{356925E0-6CC2-443D-B979-8DBAD36C1A92}" type="presParOf" srcId="{C75401D3-9659-4E89-87E4-504884BF40D6}" destId="{83AB34C1-13BF-4A55-8B89-7298D2C0B070}" srcOrd="8" destOrd="0" presId="urn:microsoft.com/office/officeart/2005/8/layout/default"/>
    <dgm:cxn modelId="{A4BE24C2-D28C-4E2A-B10C-E7A7A859D64A}" type="presParOf" srcId="{C75401D3-9659-4E89-87E4-504884BF40D6}" destId="{5F6763D6-2CB7-4C0E-BB73-6F8FD2BE30BF}" srcOrd="9" destOrd="0" presId="urn:microsoft.com/office/officeart/2005/8/layout/default"/>
    <dgm:cxn modelId="{467AA59E-28BB-47C4-8149-AD758867AB58}" type="presParOf" srcId="{C75401D3-9659-4E89-87E4-504884BF40D6}" destId="{5F103B6C-0EFA-430A-891D-F452192B0E5B}" srcOrd="10" destOrd="0" presId="urn:microsoft.com/office/officeart/2005/8/layout/default"/>
    <dgm:cxn modelId="{E2025229-ADC6-44E3-A6F8-08C312280E46}" type="presParOf" srcId="{C75401D3-9659-4E89-87E4-504884BF40D6}" destId="{06093360-818F-4368-9947-577AA64B46A6}" srcOrd="11" destOrd="0" presId="urn:microsoft.com/office/officeart/2005/8/layout/default"/>
    <dgm:cxn modelId="{E302878C-5CA1-40D4-8F3F-6277A4C6CD5B}" type="presParOf" srcId="{C75401D3-9659-4E89-87E4-504884BF40D6}" destId="{00AE5692-F55C-43CC-9BD2-C143036A8645}"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AE66841-EB25-47AA-82AB-995F6C5F100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5DBC2CD-10B8-430A-9429-D3A9BA64DC74}">
      <dgm:prSet/>
      <dgm:spPr/>
      <dgm:t>
        <a:bodyPr/>
        <a:lstStyle/>
        <a:p>
          <a:r>
            <a:rPr lang="en-US"/>
            <a:t>Natural language processing (NLP) is the area of AI that deals with creating software that understands written and spoken language</a:t>
          </a:r>
        </a:p>
      </dgm:t>
    </dgm:pt>
    <dgm:pt modelId="{4C8CD01C-0FAF-479A-A562-BDCD5C92D971}" type="parTrans" cxnId="{19930F9C-3587-44EE-9296-A9A938BAC08C}">
      <dgm:prSet/>
      <dgm:spPr/>
      <dgm:t>
        <a:bodyPr/>
        <a:lstStyle/>
        <a:p>
          <a:endParaRPr lang="en-US"/>
        </a:p>
      </dgm:t>
    </dgm:pt>
    <dgm:pt modelId="{9C751F37-AEC8-4BA5-B21D-C2867E11AF5B}" type="sibTrans" cxnId="{19930F9C-3587-44EE-9296-A9A938BAC08C}">
      <dgm:prSet/>
      <dgm:spPr/>
      <dgm:t>
        <a:bodyPr/>
        <a:lstStyle/>
        <a:p>
          <a:endParaRPr lang="en-US"/>
        </a:p>
      </dgm:t>
    </dgm:pt>
    <dgm:pt modelId="{82ABF5C8-6E67-4337-84F4-918CA9619984}">
      <dgm:prSet/>
      <dgm:spPr/>
      <dgm:t>
        <a:bodyPr/>
        <a:lstStyle/>
        <a:p>
          <a:r>
            <a:rPr lang="en-US"/>
            <a:t>Analyze and interpret text in documents, email messages, and other sources.</a:t>
          </a:r>
        </a:p>
      </dgm:t>
    </dgm:pt>
    <dgm:pt modelId="{3DBA59A5-ECCB-42D5-BA3A-91C9D0E59183}" type="parTrans" cxnId="{A08ECB6E-E195-4D15-B057-682BB4996B4D}">
      <dgm:prSet/>
      <dgm:spPr/>
      <dgm:t>
        <a:bodyPr/>
        <a:lstStyle/>
        <a:p>
          <a:endParaRPr lang="en-US"/>
        </a:p>
      </dgm:t>
    </dgm:pt>
    <dgm:pt modelId="{2B9D522F-FCD5-4E81-85E2-CFFA84D007EF}" type="sibTrans" cxnId="{A08ECB6E-E195-4D15-B057-682BB4996B4D}">
      <dgm:prSet/>
      <dgm:spPr/>
      <dgm:t>
        <a:bodyPr/>
        <a:lstStyle/>
        <a:p>
          <a:endParaRPr lang="en-US"/>
        </a:p>
      </dgm:t>
    </dgm:pt>
    <dgm:pt modelId="{E3D3AE0F-5E05-494B-A2AE-FCD2B5F72B8B}">
      <dgm:prSet/>
      <dgm:spPr/>
      <dgm:t>
        <a:bodyPr/>
        <a:lstStyle/>
        <a:p>
          <a:r>
            <a:rPr lang="en-US"/>
            <a:t>Interpret spoken language and synthesize speech responses.</a:t>
          </a:r>
        </a:p>
      </dgm:t>
    </dgm:pt>
    <dgm:pt modelId="{7BB1FD0B-A93C-48DC-903A-0E09ABF24F8D}" type="parTrans" cxnId="{82B7A0F1-E70D-4572-B8DF-3DF8F1F029E9}">
      <dgm:prSet/>
      <dgm:spPr/>
      <dgm:t>
        <a:bodyPr/>
        <a:lstStyle/>
        <a:p>
          <a:endParaRPr lang="en-US"/>
        </a:p>
      </dgm:t>
    </dgm:pt>
    <dgm:pt modelId="{816FCAE2-8C4F-464B-A68C-B3DF2103E42B}" type="sibTrans" cxnId="{82B7A0F1-E70D-4572-B8DF-3DF8F1F029E9}">
      <dgm:prSet/>
      <dgm:spPr/>
      <dgm:t>
        <a:bodyPr/>
        <a:lstStyle/>
        <a:p>
          <a:endParaRPr lang="en-US"/>
        </a:p>
      </dgm:t>
    </dgm:pt>
    <dgm:pt modelId="{3C61A2A4-9AC1-4819-8E9D-3623377CE296}">
      <dgm:prSet/>
      <dgm:spPr/>
      <dgm:t>
        <a:bodyPr/>
        <a:lstStyle/>
        <a:p>
          <a:r>
            <a:rPr lang="en-US"/>
            <a:t>Automatically translate spoken or written phrases between languages</a:t>
          </a:r>
        </a:p>
      </dgm:t>
    </dgm:pt>
    <dgm:pt modelId="{B47C3EF6-0C37-407B-8DF1-0094DEBD8512}" type="parTrans" cxnId="{749B3AEA-1DFA-42A4-8E43-F8CA2A7EA77B}">
      <dgm:prSet/>
      <dgm:spPr/>
      <dgm:t>
        <a:bodyPr/>
        <a:lstStyle/>
        <a:p>
          <a:endParaRPr lang="en-US"/>
        </a:p>
      </dgm:t>
    </dgm:pt>
    <dgm:pt modelId="{F60FFFC9-02DC-4C1E-86DB-963451D18DFF}" type="sibTrans" cxnId="{749B3AEA-1DFA-42A4-8E43-F8CA2A7EA77B}">
      <dgm:prSet/>
      <dgm:spPr/>
      <dgm:t>
        <a:bodyPr/>
        <a:lstStyle/>
        <a:p>
          <a:endParaRPr lang="en-US"/>
        </a:p>
      </dgm:t>
    </dgm:pt>
    <dgm:pt modelId="{5A1AE7C3-D23E-4DA9-9DB8-51776D0970A9}">
      <dgm:prSet/>
      <dgm:spPr/>
      <dgm:t>
        <a:bodyPr/>
        <a:lstStyle/>
        <a:p>
          <a:r>
            <a:rPr lang="en-US"/>
            <a:t>Interpret commands and determine appropriate actions.</a:t>
          </a:r>
        </a:p>
      </dgm:t>
    </dgm:pt>
    <dgm:pt modelId="{E9E76B4C-1652-468A-B637-DCE3BC669C6E}" type="parTrans" cxnId="{7CEFE610-6B88-4BEE-921A-BE148DFC773D}">
      <dgm:prSet/>
      <dgm:spPr/>
      <dgm:t>
        <a:bodyPr/>
        <a:lstStyle/>
        <a:p>
          <a:endParaRPr lang="en-US"/>
        </a:p>
      </dgm:t>
    </dgm:pt>
    <dgm:pt modelId="{B4A1995F-3472-4D97-897A-7DC620521ECF}" type="sibTrans" cxnId="{7CEFE610-6B88-4BEE-921A-BE148DFC773D}">
      <dgm:prSet/>
      <dgm:spPr/>
      <dgm:t>
        <a:bodyPr/>
        <a:lstStyle/>
        <a:p>
          <a:endParaRPr lang="en-US"/>
        </a:p>
      </dgm:t>
    </dgm:pt>
    <dgm:pt modelId="{99F54F82-2469-4190-8898-F4CBAC5FFBE6}" type="pres">
      <dgm:prSet presAssocID="{AAE66841-EB25-47AA-82AB-995F6C5F1004}" presName="linear" presStyleCnt="0">
        <dgm:presLayoutVars>
          <dgm:animLvl val="lvl"/>
          <dgm:resizeHandles val="exact"/>
        </dgm:presLayoutVars>
      </dgm:prSet>
      <dgm:spPr/>
    </dgm:pt>
    <dgm:pt modelId="{125D4F8D-2471-4DBA-9D36-81A5729E9A12}" type="pres">
      <dgm:prSet presAssocID="{55DBC2CD-10B8-430A-9429-D3A9BA64DC74}" presName="parentText" presStyleLbl="node1" presStyleIdx="0" presStyleCnt="1">
        <dgm:presLayoutVars>
          <dgm:chMax val="0"/>
          <dgm:bulletEnabled val="1"/>
        </dgm:presLayoutVars>
      </dgm:prSet>
      <dgm:spPr/>
    </dgm:pt>
    <dgm:pt modelId="{27FE2C2A-8683-42D2-9AC1-8173D78B3A2A}" type="pres">
      <dgm:prSet presAssocID="{55DBC2CD-10B8-430A-9429-D3A9BA64DC74}" presName="childText" presStyleLbl="revTx" presStyleIdx="0" presStyleCnt="1">
        <dgm:presLayoutVars>
          <dgm:bulletEnabled val="1"/>
        </dgm:presLayoutVars>
      </dgm:prSet>
      <dgm:spPr/>
    </dgm:pt>
  </dgm:ptLst>
  <dgm:cxnLst>
    <dgm:cxn modelId="{7CEFE610-6B88-4BEE-921A-BE148DFC773D}" srcId="{55DBC2CD-10B8-430A-9429-D3A9BA64DC74}" destId="{5A1AE7C3-D23E-4DA9-9DB8-51776D0970A9}" srcOrd="3" destOrd="0" parTransId="{E9E76B4C-1652-468A-B637-DCE3BC669C6E}" sibTransId="{B4A1995F-3472-4D97-897A-7DC620521ECF}"/>
    <dgm:cxn modelId="{D8D4721A-458B-4AAE-970E-AA9FAFD5DB7A}" type="presOf" srcId="{E3D3AE0F-5E05-494B-A2AE-FCD2B5F72B8B}" destId="{27FE2C2A-8683-42D2-9AC1-8173D78B3A2A}" srcOrd="0" destOrd="1" presId="urn:microsoft.com/office/officeart/2005/8/layout/vList2"/>
    <dgm:cxn modelId="{4FA3062E-19F1-4E38-B230-1613804D06E2}" type="presOf" srcId="{3C61A2A4-9AC1-4819-8E9D-3623377CE296}" destId="{27FE2C2A-8683-42D2-9AC1-8173D78B3A2A}" srcOrd="0" destOrd="2" presId="urn:microsoft.com/office/officeart/2005/8/layout/vList2"/>
    <dgm:cxn modelId="{FE006131-BAC6-44AE-AE37-5AB2DCEED4C1}" type="presOf" srcId="{AAE66841-EB25-47AA-82AB-995F6C5F1004}" destId="{99F54F82-2469-4190-8898-F4CBAC5FFBE6}" srcOrd="0" destOrd="0" presId="urn:microsoft.com/office/officeart/2005/8/layout/vList2"/>
    <dgm:cxn modelId="{A08ECB6E-E195-4D15-B057-682BB4996B4D}" srcId="{55DBC2CD-10B8-430A-9429-D3A9BA64DC74}" destId="{82ABF5C8-6E67-4337-84F4-918CA9619984}" srcOrd="0" destOrd="0" parTransId="{3DBA59A5-ECCB-42D5-BA3A-91C9D0E59183}" sibTransId="{2B9D522F-FCD5-4E81-85E2-CFFA84D007EF}"/>
    <dgm:cxn modelId="{B6DAEF73-EEA0-4EE6-BF8D-8CA87176A3A5}" type="presOf" srcId="{55DBC2CD-10B8-430A-9429-D3A9BA64DC74}" destId="{125D4F8D-2471-4DBA-9D36-81A5729E9A12}" srcOrd="0" destOrd="0" presId="urn:microsoft.com/office/officeart/2005/8/layout/vList2"/>
    <dgm:cxn modelId="{8D10D978-7A32-47C6-A5F3-DE0046BFA3E6}" type="presOf" srcId="{82ABF5C8-6E67-4337-84F4-918CA9619984}" destId="{27FE2C2A-8683-42D2-9AC1-8173D78B3A2A}" srcOrd="0" destOrd="0" presId="urn:microsoft.com/office/officeart/2005/8/layout/vList2"/>
    <dgm:cxn modelId="{19930F9C-3587-44EE-9296-A9A938BAC08C}" srcId="{AAE66841-EB25-47AA-82AB-995F6C5F1004}" destId="{55DBC2CD-10B8-430A-9429-D3A9BA64DC74}" srcOrd="0" destOrd="0" parTransId="{4C8CD01C-0FAF-479A-A562-BDCD5C92D971}" sibTransId="{9C751F37-AEC8-4BA5-B21D-C2867E11AF5B}"/>
    <dgm:cxn modelId="{EC2029D4-4E2E-4F29-B8D9-9E6A513EACEF}" type="presOf" srcId="{5A1AE7C3-D23E-4DA9-9DB8-51776D0970A9}" destId="{27FE2C2A-8683-42D2-9AC1-8173D78B3A2A}" srcOrd="0" destOrd="3" presId="urn:microsoft.com/office/officeart/2005/8/layout/vList2"/>
    <dgm:cxn modelId="{749B3AEA-1DFA-42A4-8E43-F8CA2A7EA77B}" srcId="{55DBC2CD-10B8-430A-9429-D3A9BA64DC74}" destId="{3C61A2A4-9AC1-4819-8E9D-3623377CE296}" srcOrd="2" destOrd="0" parTransId="{B47C3EF6-0C37-407B-8DF1-0094DEBD8512}" sibTransId="{F60FFFC9-02DC-4C1E-86DB-963451D18DFF}"/>
    <dgm:cxn modelId="{82B7A0F1-E70D-4572-B8DF-3DF8F1F029E9}" srcId="{55DBC2CD-10B8-430A-9429-D3A9BA64DC74}" destId="{E3D3AE0F-5E05-494B-A2AE-FCD2B5F72B8B}" srcOrd="1" destOrd="0" parTransId="{7BB1FD0B-A93C-48DC-903A-0E09ABF24F8D}" sibTransId="{816FCAE2-8C4F-464B-A68C-B3DF2103E42B}"/>
    <dgm:cxn modelId="{9013135F-7BF6-4418-B33E-81173CBA1F86}" type="presParOf" srcId="{99F54F82-2469-4190-8898-F4CBAC5FFBE6}" destId="{125D4F8D-2471-4DBA-9D36-81A5729E9A12}" srcOrd="0" destOrd="0" presId="urn:microsoft.com/office/officeart/2005/8/layout/vList2"/>
    <dgm:cxn modelId="{4D5C54C4-DE63-471D-A59D-E9B9D3D26579}" type="presParOf" srcId="{99F54F82-2469-4190-8898-F4CBAC5FFBE6}" destId="{27FE2C2A-8683-42D2-9AC1-8173D78B3A2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A9A5E21-6D25-4021-8DE5-FF6A0511BD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6A174-9F9F-4C0C-9BCC-9179AE442B3A}">
      <dgm:prSet/>
      <dgm:spPr/>
      <dgm:t>
        <a:bodyPr/>
        <a:lstStyle/>
        <a:p>
          <a:r>
            <a:rPr lang="en-US" i="1"/>
            <a:t>Starship Commander</a:t>
          </a:r>
          <a:r>
            <a:rPr lang="en-US"/>
            <a:t>, is a virtual reality (VR) game from Human Interact, that takes place in a science fiction world. The game uses natural language processing to enable players to control the narrative and interact with in-game characters and starship systems.</a:t>
          </a:r>
        </a:p>
      </dgm:t>
    </dgm:pt>
    <dgm:pt modelId="{1E9AFB23-DCC7-48F8-A67A-3B1342EDE0D0}" type="parTrans" cxnId="{8FEFCF25-1A5E-46A6-81CC-D62823EF22F9}">
      <dgm:prSet/>
      <dgm:spPr/>
      <dgm:t>
        <a:bodyPr/>
        <a:lstStyle/>
        <a:p>
          <a:endParaRPr lang="en-US"/>
        </a:p>
      </dgm:t>
    </dgm:pt>
    <dgm:pt modelId="{E60AEBB7-C892-4220-8B77-E06710A56941}" type="sibTrans" cxnId="{8FEFCF25-1A5E-46A6-81CC-D62823EF22F9}">
      <dgm:prSet/>
      <dgm:spPr/>
      <dgm:t>
        <a:bodyPr/>
        <a:lstStyle/>
        <a:p>
          <a:endParaRPr lang="en-US"/>
        </a:p>
      </dgm:t>
    </dgm:pt>
    <dgm:pt modelId="{A71E9D92-D0C9-4AB1-A09B-2839AF7EF0A4}">
      <dgm:prSet/>
      <dgm:spPr/>
      <dgm:t>
        <a:bodyPr/>
        <a:lstStyle/>
        <a:p>
          <a:r>
            <a:rPr lang="en-US">
              <a:hlinkClick xmlns:r="http://schemas.openxmlformats.org/officeDocument/2006/relationships" r:id="rId1"/>
            </a:rPr>
            <a:t>https://www.microsoft.com/en-us/videoplayer/embed/RE4vyDj?postJsllMsg=true</a:t>
          </a:r>
          <a:endParaRPr lang="en-US"/>
        </a:p>
      </dgm:t>
    </dgm:pt>
    <dgm:pt modelId="{7A01209D-F4FB-47DB-A0D4-9718F58890A3}" type="parTrans" cxnId="{641B607B-B5B7-42BF-8CC3-55AF0930650B}">
      <dgm:prSet/>
      <dgm:spPr/>
      <dgm:t>
        <a:bodyPr/>
        <a:lstStyle/>
        <a:p>
          <a:endParaRPr lang="en-US"/>
        </a:p>
      </dgm:t>
    </dgm:pt>
    <dgm:pt modelId="{7E74690F-8B5D-4162-9EAE-A5541A4485BD}" type="sibTrans" cxnId="{641B607B-B5B7-42BF-8CC3-55AF0930650B}">
      <dgm:prSet/>
      <dgm:spPr/>
      <dgm:t>
        <a:bodyPr/>
        <a:lstStyle/>
        <a:p>
          <a:endParaRPr lang="en-US"/>
        </a:p>
      </dgm:t>
    </dgm:pt>
    <dgm:pt modelId="{57FBDA7A-A09A-45C2-B7F5-C10A8AC7D007}" type="pres">
      <dgm:prSet presAssocID="{DA9A5E21-6D25-4021-8DE5-FF6A0511BD80}" presName="root" presStyleCnt="0">
        <dgm:presLayoutVars>
          <dgm:dir/>
          <dgm:resizeHandles val="exact"/>
        </dgm:presLayoutVars>
      </dgm:prSet>
      <dgm:spPr/>
    </dgm:pt>
    <dgm:pt modelId="{8067F086-E85B-4A70-B853-769AFD1740DF}" type="pres">
      <dgm:prSet presAssocID="{CBF6A174-9F9F-4C0C-9BCC-9179AE442B3A}" presName="compNode" presStyleCnt="0"/>
      <dgm:spPr/>
    </dgm:pt>
    <dgm:pt modelId="{2617BF18-1C16-4500-994B-0892B1697A1F}" type="pres">
      <dgm:prSet presAssocID="{CBF6A174-9F9F-4C0C-9BCC-9179AE442B3A}" presName="bgRect" presStyleLbl="bgShp" presStyleIdx="0" presStyleCnt="2"/>
      <dgm:spPr/>
    </dgm:pt>
    <dgm:pt modelId="{63541418-E244-4BB8-BE73-04BF78E06849}" type="pres">
      <dgm:prSet presAssocID="{CBF6A174-9F9F-4C0C-9BCC-9179AE442B3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tars"/>
        </a:ext>
      </dgm:extLst>
    </dgm:pt>
    <dgm:pt modelId="{4B153C1F-28A5-4031-8DEE-DA4907740D69}" type="pres">
      <dgm:prSet presAssocID="{CBF6A174-9F9F-4C0C-9BCC-9179AE442B3A}" presName="spaceRect" presStyleCnt="0"/>
      <dgm:spPr/>
    </dgm:pt>
    <dgm:pt modelId="{9BBED8E0-7A0C-41C4-985F-FD22951B609D}" type="pres">
      <dgm:prSet presAssocID="{CBF6A174-9F9F-4C0C-9BCC-9179AE442B3A}" presName="parTx" presStyleLbl="revTx" presStyleIdx="0" presStyleCnt="2">
        <dgm:presLayoutVars>
          <dgm:chMax val="0"/>
          <dgm:chPref val="0"/>
        </dgm:presLayoutVars>
      </dgm:prSet>
      <dgm:spPr/>
    </dgm:pt>
    <dgm:pt modelId="{2C77C2B1-B35F-4FBC-8D91-BDDFC015BFC2}" type="pres">
      <dgm:prSet presAssocID="{E60AEBB7-C892-4220-8B77-E06710A56941}" presName="sibTrans" presStyleCnt="0"/>
      <dgm:spPr/>
    </dgm:pt>
    <dgm:pt modelId="{9EE956A2-D607-4FFF-9E1E-502ED85690B7}" type="pres">
      <dgm:prSet presAssocID="{A71E9D92-D0C9-4AB1-A09B-2839AF7EF0A4}" presName="compNode" presStyleCnt="0"/>
      <dgm:spPr/>
    </dgm:pt>
    <dgm:pt modelId="{D6D4596E-A7B8-450E-8B68-A3B3118B70DF}" type="pres">
      <dgm:prSet presAssocID="{A71E9D92-D0C9-4AB1-A09B-2839AF7EF0A4}" presName="bgRect" presStyleLbl="bgShp" presStyleIdx="1" presStyleCnt="2"/>
      <dgm:spPr/>
    </dgm:pt>
    <dgm:pt modelId="{B5F540D8-5005-4C15-8C2B-92AC494F3312}" type="pres">
      <dgm:prSet presAssocID="{A71E9D92-D0C9-4AB1-A09B-2839AF7EF0A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mericas"/>
        </a:ext>
      </dgm:extLst>
    </dgm:pt>
    <dgm:pt modelId="{E5CA153F-A760-43CB-9D59-00A1B6E1FC7D}" type="pres">
      <dgm:prSet presAssocID="{A71E9D92-D0C9-4AB1-A09B-2839AF7EF0A4}" presName="spaceRect" presStyleCnt="0"/>
      <dgm:spPr/>
    </dgm:pt>
    <dgm:pt modelId="{51ADFF7A-1072-4DBF-9AD3-F7AF9D82409B}" type="pres">
      <dgm:prSet presAssocID="{A71E9D92-D0C9-4AB1-A09B-2839AF7EF0A4}" presName="parTx" presStyleLbl="revTx" presStyleIdx="1" presStyleCnt="2">
        <dgm:presLayoutVars>
          <dgm:chMax val="0"/>
          <dgm:chPref val="0"/>
        </dgm:presLayoutVars>
      </dgm:prSet>
      <dgm:spPr/>
    </dgm:pt>
  </dgm:ptLst>
  <dgm:cxnLst>
    <dgm:cxn modelId="{39287321-BC7E-4235-B0EA-53CE5B0E0FF4}" type="presOf" srcId="{CBF6A174-9F9F-4C0C-9BCC-9179AE442B3A}" destId="{9BBED8E0-7A0C-41C4-985F-FD22951B609D}" srcOrd="0" destOrd="0" presId="urn:microsoft.com/office/officeart/2018/2/layout/IconVerticalSolidList"/>
    <dgm:cxn modelId="{8FEFCF25-1A5E-46A6-81CC-D62823EF22F9}" srcId="{DA9A5E21-6D25-4021-8DE5-FF6A0511BD80}" destId="{CBF6A174-9F9F-4C0C-9BCC-9179AE442B3A}" srcOrd="0" destOrd="0" parTransId="{1E9AFB23-DCC7-48F8-A67A-3B1342EDE0D0}" sibTransId="{E60AEBB7-C892-4220-8B77-E06710A56941}"/>
    <dgm:cxn modelId="{641B607B-B5B7-42BF-8CC3-55AF0930650B}" srcId="{DA9A5E21-6D25-4021-8DE5-FF6A0511BD80}" destId="{A71E9D92-D0C9-4AB1-A09B-2839AF7EF0A4}" srcOrd="1" destOrd="0" parTransId="{7A01209D-F4FB-47DB-A0D4-9718F58890A3}" sibTransId="{7E74690F-8B5D-4162-9EAE-A5541A4485BD}"/>
    <dgm:cxn modelId="{DDBECFCB-3F3D-4E94-BBED-11DEEB63B575}" type="presOf" srcId="{DA9A5E21-6D25-4021-8DE5-FF6A0511BD80}" destId="{57FBDA7A-A09A-45C2-B7F5-C10A8AC7D007}" srcOrd="0" destOrd="0" presId="urn:microsoft.com/office/officeart/2018/2/layout/IconVerticalSolidList"/>
    <dgm:cxn modelId="{3965E2EC-2273-4225-B452-12AAF96E6CA4}" type="presOf" srcId="{A71E9D92-D0C9-4AB1-A09B-2839AF7EF0A4}" destId="{51ADFF7A-1072-4DBF-9AD3-F7AF9D82409B}" srcOrd="0" destOrd="0" presId="urn:microsoft.com/office/officeart/2018/2/layout/IconVerticalSolidList"/>
    <dgm:cxn modelId="{AAD94BF0-F2BF-46FF-929A-E5785431A0C3}" type="presParOf" srcId="{57FBDA7A-A09A-45C2-B7F5-C10A8AC7D007}" destId="{8067F086-E85B-4A70-B853-769AFD1740DF}" srcOrd="0" destOrd="0" presId="urn:microsoft.com/office/officeart/2018/2/layout/IconVerticalSolidList"/>
    <dgm:cxn modelId="{6F63673F-72A4-4269-B730-D1B771EEC06B}" type="presParOf" srcId="{8067F086-E85B-4A70-B853-769AFD1740DF}" destId="{2617BF18-1C16-4500-994B-0892B1697A1F}" srcOrd="0" destOrd="0" presId="urn:microsoft.com/office/officeart/2018/2/layout/IconVerticalSolidList"/>
    <dgm:cxn modelId="{C7508BC1-771C-441B-8D32-8A01597442BF}" type="presParOf" srcId="{8067F086-E85B-4A70-B853-769AFD1740DF}" destId="{63541418-E244-4BB8-BE73-04BF78E06849}" srcOrd="1" destOrd="0" presId="urn:microsoft.com/office/officeart/2018/2/layout/IconVerticalSolidList"/>
    <dgm:cxn modelId="{3971B452-A4BA-4371-88F5-DBF7CC24A8EB}" type="presParOf" srcId="{8067F086-E85B-4A70-B853-769AFD1740DF}" destId="{4B153C1F-28A5-4031-8DEE-DA4907740D69}" srcOrd="2" destOrd="0" presId="urn:microsoft.com/office/officeart/2018/2/layout/IconVerticalSolidList"/>
    <dgm:cxn modelId="{F6E5880F-DE72-4AD2-BB29-017D6ADA6E5A}" type="presParOf" srcId="{8067F086-E85B-4A70-B853-769AFD1740DF}" destId="{9BBED8E0-7A0C-41C4-985F-FD22951B609D}" srcOrd="3" destOrd="0" presId="urn:microsoft.com/office/officeart/2018/2/layout/IconVerticalSolidList"/>
    <dgm:cxn modelId="{3C53E42E-C6A0-48AB-98F6-945CF1855839}" type="presParOf" srcId="{57FBDA7A-A09A-45C2-B7F5-C10A8AC7D007}" destId="{2C77C2B1-B35F-4FBC-8D91-BDDFC015BFC2}" srcOrd="1" destOrd="0" presId="urn:microsoft.com/office/officeart/2018/2/layout/IconVerticalSolidList"/>
    <dgm:cxn modelId="{A4EF2E78-A4DC-4264-B14B-B2A4345AF076}" type="presParOf" srcId="{57FBDA7A-A09A-45C2-B7F5-C10A8AC7D007}" destId="{9EE956A2-D607-4FFF-9E1E-502ED85690B7}" srcOrd="2" destOrd="0" presId="urn:microsoft.com/office/officeart/2018/2/layout/IconVerticalSolidList"/>
    <dgm:cxn modelId="{76F04826-C53B-4F3C-A5C8-72FABB6122B9}" type="presParOf" srcId="{9EE956A2-D607-4FFF-9E1E-502ED85690B7}" destId="{D6D4596E-A7B8-450E-8B68-A3B3118B70DF}" srcOrd="0" destOrd="0" presId="urn:microsoft.com/office/officeart/2018/2/layout/IconVerticalSolidList"/>
    <dgm:cxn modelId="{C90F830D-030A-44C4-B13C-5A56D89E54DF}" type="presParOf" srcId="{9EE956A2-D607-4FFF-9E1E-502ED85690B7}" destId="{B5F540D8-5005-4C15-8C2B-92AC494F3312}" srcOrd="1" destOrd="0" presId="urn:microsoft.com/office/officeart/2018/2/layout/IconVerticalSolidList"/>
    <dgm:cxn modelId="{A01ED9E3-D48F-4706-B83B-25E66B64C971}" type="presParOf" srcId="{9EE956A2-D607-4FFF-9E1E-502ED85690B7}" destId="{E5CA153F-A760-43CB-9D59-00A1B6E1FC7D}" srcOrd="2" destOrd="0" presId="urn:microsoft.com/office/officeart/2018/2/layout/IconVerticalSolidList"/>
    <dgm:cxn modelId="{BC24D09E-FB65-41AA-806D-171CD4BA601A}" type="presParOf" srcId="{9EE956A2-D607-4FFF-9E1E-502ED85690B7}" destId="{51ADFF7A-1072-4DBF-9AD3-F7AF9D8240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BE8372C-5AAD-46AD-8C31-79C28161D6F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00DF23B-954A-4B4A-A5D7-A1B4E6BED676}">
      <dgm:prSet/>
      <dgm:spPr/>
      <dgm:t>
        <a:bodyPr/>
        <a:lstStyle/>
        <a:p>
          <a:pPr>
            <a:lnSpc>
              <a:spcPct val="100000"/>
            </a:lnSpc>
          </a:pPr>
          <a:r>
            <a:rPr lang="en-US" dirty="0"/>
            <a:t>In Microsoft Azure, you can use the following cognitive services to build natural language processing solutions:</a:t>
          </a:r>
        </a:p>
      </dgm:t>
    </dgm:pt>
    <dgm:pt modelId="{3D5744EA-2376-4E47-8ED4-D65A9EC7DB2F}" type="parTrans" cxnId="{F3E3D9BE-38CA-4883-870B-A4EB56AF8BBE}">
      <dgm:prSet/>
      <dgm:spPr/>
      <dgm:t>
        <a:bodyPr/>
        <a:lstStyle/>
        <a:p>
          <a:endParaRPr lang="en-US"/>
        </a:p>
      </dgm:t>
    </dgm:pt>
    <dgm:pt modelId="{99EA1A7E-4DDA-4F80-9212-75425AF595AB}" type="sibTrans" cxnId="{F3E3D9BE-38CA-4883-870B-A4EB56AF8BBE}">
      <dgm:prSet/>
      <dgm:spPr/>
      <dgm:t>
        <a:bodyPr/>
        <a:lstStyle/>
        <a:p>
          <a:endParaRPr lang="en-US"/>
        </a:p>
      </dgm:t>
    </dgm:pt>
    <dgm:pt modelId="{B4FE6121-F87D-414E-99C6-74A9F3A729F0}">
      <dgm:prSet/>
      <dgm:spPr/>
      <dgm:t>
        <a:bodyPr/>
        <a:lstStyle/>
        <a:p>
          <a:pPr>
            <a:lnSpc>
              <a:spcPct val="100000"/>
            </a:lnSpc>
          </a:pPr>
          <a:r>
            <a:rPr lang="en-US" b="1" dirty="0"/>
            <a:t>Text Analytics: </a:t>
          </a:r>
          <a:r>
            <a:rPr lang="en-US" dirty="0"/>
            <a:t>Use this service to analyze text documents and extract key phrases, detect entities (such as places, dates, and people), and evaluate sentiment (how positive or negative a document is)</a:t>
          </a:r>
        </a:p>
      </dgm:t>
    </dgm:pt>
    <dgm:pt modelId="{1676ABB0-17E7-41DB-AD9B-A304ACB0D725}" type="parTrans" cxnId="{58693733-EB5A-454F-8234-4F3251FF5CE5}">
      <dgm:prSet/>
      <dgm:spPr/>
      <dgm:t>
        <a:bodyPr/>
        <a:lstStyle/>
        <a:p>
          <a:endParaRPr lang="en-US"/>
        </a:p>
      </dgm:t>
    </dgm:pt>
    <dgm:pt modelId="{D95984F5-5B94-4E88-A6DE-750807090129}" type="sibTrans" cxnId="{58693733-EB5A-454F-8234-4F3251FF5CE5}">
      <dgm:prSet/>
      <dgm:spPr/>
      <dgm:t>
        <a:bodyPr/>
        <a:lstStyle/>
        <a:p>
          <a:endParaRPr lang="en-US"/>
        </a:p>
      </dgm:t>
    </dgm:pt>
    <dgm:pt modelId="{ED510069-D718-4226-A8AF-5FB908931627}">
      <dgm:prSet/>
      <dgm:spPr/>
      <dgm:t>
        <a:bodyPr/>
        <a:lstStyle/>
        <a:p>
          <a:pPr>
            <a:lnSpc>
              <a:spcPct val="100000"/>
            </a:lnSpc>
          </a:pPr>
          <a:r>
            <a:rPr lang="en-US" b="1" dirty="0"/>
            <a:t>Translator Text:  </a:t>
          </a:r>
          <a:r>
            <a:rPr lang="en-US" dirty="0"/>
            <a:t>Use this service to translate text between more than 60 languages.</a:t>
          </a:r>
        </a:p>
      </dgm:t>
    </dgm:pt>
    <dgm:pt modelId="{D1666373-EBA6-4D93-A6D6-F0BA65EABDC1}" type="parTrans" cxnId="{C84911F3-D766-4555-B6AB-695898CAADE6}">
      <dgm:prSet/>
      <dgm:spPr/>
      <dgm:t>
        <a:bodyPr/>
        <a:lstStyle/>
        <a:p>
          <a:endParaRPr lang="en-US"/>
        </a:p>
      </dgm:t>
    </dgm:pt>
    <dgm:pt modelId="{E1C845C2-16C2-4506-BD68-E229056466FB}" type="sibTrans" cxnId="{C84911F3-D766-4555-B6AB-695898CAADE6}">
      <dgm:prSet/>
      <dgm:spPr/>
      <dgm:t>
        <a:bodyPr/>
        <a:lstStyle/>
        <a:p>
          <a:endParaRPr lang="en-US"/>
        </a:p>
      </dgm:t>
    </dgm:pt>
    <dgm:pt modelId="{366465A6-E29E-408D-B352-62C41EF743FC}">
      <dgm:prSet/>
      <dgm:spPr/>
      <dgm:t>
        <a:bodyPr/>
        <a:lstStyle/>
        <a:p>
          <a:pPr>
            <a:lnSpc>
              <a:spcPct val="100000"/>
            </a:lnSpc>
          </a:pPr>
          <a:r>
            <a:rPr lang="en-US" b="1" dirty="0"/>
            <a:t>Speech: </a:t>
          </a:r>
          <a:r>
            <a:rPr lang="en-US" dirty="0"/>
            <a:t>Use this service to recognize and synthesize speech, and to translate spoken languages</a:t>
          </a:r>
        </a:p>
      </dgm:t>
    </dgm:pt>
    <dgm:pt modelId="{41DE8711-FA55-4059-89E9-6702CC7B468E}" type="parTrans" cxnId="{B89EE5DE-1E58-454D-B52C-96B7748E908B}">
      <dgm:prSet/>
      <dgm:spPr/>
      <dgm:t>
        <a:bodyPr/>
        <a:lstStyle/>
        <a:p>
          <a:endParaRPr lang="en-US"/>
        </a:p>
      </dgm:t>
    </dgm:pt>
    <dgm:pt modelId="{8A51D18F-C65D-4094-86F9-798B0CC86B6D}" type="sibTrans" cxnId="{B89EE5DE-1E58-454D-B52C-96B7748E908B}">
      <dgm:prSet/>
      <dgm:spPr/>
      <dgm:t>
        <a:bodyPr/>
        <a:lstStyle/>
        <a:p>
          <a:endParaRPr lang="en-US"/>
        </a:p>
      </dgm:t>
    </dgm:pt>
    <dgm:pt modelId="{40E05859-8804-437A-9E10-110786E3C939}">
      <dgm:prSet/>
      <dgm:spPr/>
      <dgm:t>
        <a:bodyPr/>
        <a:lstStyle/>
        <a:p>
          <a:pPr>
            <a:lnSpc>
              <a:spcPct val="100000"/>
            </a:lnSpc>
          </a:pPr>
          <a:r>
            <a:rPr lang="en-US" b="1" dirty="0"/>
            <a:t>Language Understanding Intelligent Service (LUIS</a:t>
          </a:r>
          <a:r>
            <a:rPr lang="en-US" dirty="0"/>
            <a:t>): Use this service to train a language model that can understand spoken or text-based commands</a:t>
          </a:r>
        </a:p>
      </dgm:t>
    </dgm:pt>
    <dgm:pt modelId="{823FC3C8-B66B-4D22-8664-42F7CC3C9359}" type="parTrans" cxnId="{D87A6137-94FD-45EC-B498-909AC7484ECE}">
      <dgm:prSet/>
      <dgm:spPr/>
      <dgm:t>
        <a:bodyPr/>
        <a:lstStyle/>
        <a:p>
          <a:endParaRPr lang="en-US"/>
        </a:p>
      </dgm:t>
    </dgm:pt>
    <dgm:pt modelId="{319FF24A-B101-443A-A72F-1EC963D28CD8}" type="sibTrans" cxnId="{D87A6137-94FD-45EC-B498-909AC7484ECE}">
      <dgm:prSet/>
      <dgm:spPr/>
      <dgm:t>
        <a:bodyPr/>
        <a:lstStyle/>
        <a:p>
          <a:endParaRPr lang="en-US"/>
        </a:p>
      </dgm:t>
    </dgm:pt>
    <dgm:pt modelId="{51BE24B9-A595-4FD1-98AD-3AB4F44BCA19}">
      <dgm:prSet phldr="0"/>
      <dgm:spPr/>
      <dgm:t>
        <a:bodyPr/>
        <a:lstStyle/>
        <a:p>
          <a:r>
            <a:rPr lang="en-US" dirty="0">
              <a:latin typeface="Bierstadt"/>
              <a:hlinkClick xmlns:r="http://schemas.openxmlformats.org/officeDocument/2006/relationships" r:id="rId1"/>
            </a:rPr>
            <a:t>https://aidemos.microsoft.com/luis/demo</a:t>
          </a:r>
          <a:endParaRPr lang="en-US" dirty="0">
            <a:latin typeface="Bierstadt"/>
          </a:endParaRPr>
        </a:p>
      </dgm:t>
    </dgm:pt>
    <dgm:pt modelId="{9D253ECB-A908-4C41-8EDC-96AE2C586450}" type="parTrans" cxnId="{D70C9676-F088-4022-9B7B-9D9F4F0643F6}">
      <dgm:prSet/>
      <dgm:spPr/>
    </dgm:pt>
    <dgm:pt modelId="{57CA1BE5-2972-4D9A-8F75-03599C9E5DD0}" type="sibTrans" cxnId="{D70C9676-F088-4022-9B7B-9D9F4F0643F6}">
      <dgm:prSet/>
      <dgm:spPr/>
    </dgm:pt>
    <dgm:pt modelId="{8826F5E7-19BD-43EB-8F38-33E2D0FFBFFE}" type="pres">
      <dgm:prSet presAssocID="{4BE8372C-5AAD-46AD-8C31-79C28161D6FC}" presName="root" presStyleCnt="0">
        <dgm:presLayoutVars>
          <dgm:dir/>
          <dgm:resizeHandles val="exact"/>
        </dgm:presLayoutVars>
      </dgm:prSet>
      <dgm:spPr/>
    </dgm:pt>
    <dgm:pt modelId="{B35EC994-0BE9-4821-BB75-9B252B3424C2}" type="pres">
      <dgm:prSet presAssocID="{F00DF23B-954A-4B4A-A5D7-A1B4E6BED676}" presName="compNode" presStyleCnt="0"/>
      <dgm:spPr/>
    </dgm:pt>
    <dgm:pt modelId="{13DDCCEC-257F-4D0A-B80E-342F9AB28E2F}" type="pres">
      <dgm:prSet presAssocID="{F00DF23B-954A-4B4A-A5D7-A1B4E6BED676}" presName="bgRect" presStyleLbl="bgShp" presStyleIdx="0" presStyleCnt="6"/>
      <dgm:spPr/>
    </dgm:pt>
    <dgm:pt modelId="{29ABD141-93F6-4569-A1D2-7BFEBCE9A1A5}" type="pres">
      <dgm:prSet presAssocID="{F00DF23B-954A-4B4A-A5D7-A1B4E6BED676}"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ud"/>
        </a:ext>
      </dgm:extLst>
    </dgm:pt>
    <dgm:pt modelId="{E2F11FDF-7C58-42A5-A28F-8D1E9B943904}" type="pres">
      <dgm:prSet presAssocID="{F00DF23B-954A-4B4A-A5D7-A1B4E6BED676}" presName="spaceRect" presStyleCnt="0"/>
      <dgm:spPr/>
    </dgm:pt>
    <dgm:pt modelId="{74719E71-4029-4757-9F30-0A933D38E6FF}" type="pres">
      <dgm:prSet presAssocID="{F00DF23B-954A-4B4A-A5D7-A1B4E6BED676}" presName="parTx" presStyleLbl="revTx" presStyleIdx="0" presStyleCnt="6">
        <dgm:presLayoutVars>
          <dgm:chMax val="0"/>
          <dgm:chPref val="0"/>
        </dgm:presLayoutVars>
      </dgm:prSet>
      <dgm:spPr/>
    </dgm:pt>
    <dgm:pt modelId="{0E2D37A6-A0DF-44E0-8275-95EF50327E61}" type="pres">
      <dgm:prSet presAssocID="{99EA1A7E-4DDA-4F80-9212-75425AF595AB}" presName="sibTrans" presStyleCnt="0"/>
      <dgm:spPr/>
    </dgm:pt>
    <dgm:pt modelId="{7C3FA270-258E-4B24-8FB4-F865E1647891}" type="pres">
      <dgm:prSet presAssocID="{B4FE6121-F87D-414E-99C6-74A9F3A729F0}" presName="compNode" presStyleCnt="0"/>
      <dgm:spPr/>
    </dgm:pt>
    <dgm:pt modelId="{3BC4920F-BD5C-40EB-A4FD-B686BC6430F1}" type="pres">
      <dgm:prSet presAssocID="{B4FE6121-F87D-414E-99C6-74A9F3A729F0}" presName="bgRect" presStyleLbl="bgShp" presStyleIdx="1" presStyleCnt="6"/>
      <dgm:spPr/>
    </dgm:pt>
    <dgm:pt modelId="{B30F6569-4860-4A9C-9EFD-E73F04850CD4}" type="pres">
      <dgm:prSet presAssocID="{B4FE6121-F87D-414E-99C6-74A9F3A729F0}"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Open Quotation Mark"/>
        </a:ext>
      </dgm:extLst>
    </dgm:pt>
    <dgm:pt modelId="{586BF842-5E6B-4C95-BC4F-6C6CA73287F3}" type="pres">
      <dgm:prSet presAssocID="{B4FE6121-F87D-414E-99C6-74A9F3A729F0}" presName="spaceRect" presStyleCnt="0"/>
      <dgm:spPr/>
    </dgm:pt>
    <dgm:pt modelId="{650C8C20-4ED8-42E8-9059-B2A80CB5C0E3}" type="pres">
      <dgm:prSet presAssocID="{B4FE6121-F87D-414E-99C6-74A9F3A729F0}" presName="parTx" presStyleLbl="revTx" presStyleIdx="1" presStyleCnt="6">
        <dgm:presLayoutVars>
          <dgm:chMax val="0"/>
          <dgm:chPref val="0"/>
        </dgm:presLayoutVars>
      </dgm:prSet>
      <dgm:spPr/>
    </dgm:pt>
    <dgm:pt modelId="{5766EBCC-D4EC-415D-B26E-1070C4F5DD76}" type="pres">
      <dgm:prSet presAssocID="{D95984F5-5B94-4E88-A6DE-750807090129}" presName="sibTrans" presStyleCnt="0"/>
      <dgm:spPr/>
    </dgm:pt>
    <dgm:pt modelId="{D7EC79B5-47AD-493C-AB4E-EDCE9B5B3EF3}" type="pres">
      <dgm:prSet presAssocID="{ED510069-D718-4226-A8AF-5FB908931627}" presName="compNode" presStyleCnt="0"/>
      <dgm:spPr/>
    </dgm:pt>
    <dgm:pt modelId="{3DE66DEB-4FDB-426E-A7C8-A9A3B103FC9A}" type="pres">
      <dgm:prSet presAssocID="{ED510069-D718-4226-A8AF-5FB908931627}" presName="bgRect" presStyleLbl="bgShp" presStyleIdx="2" presStyleCnt="6"/>
      <dgm:spPr/>
    </dgm:pt>
    <dgm:pt modelId="{4D70B635-80E3-4387-B75E-B375090043E7}" type="pres">
      <dgm:prSet presAssocID="{ED510069-D718-4226-A8AF-5FB908931627}"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ongue"/>
        </a:ext>
      </dgm:extLst>
    </dgm:pt>
    <dgm:pt modelId="{A429E584-7AEC-4FFC-9B88-478CC5CFAFAC}" type="pres">
      <dgm:prSet presAssocID="{ED510069-D718-4226-A8AF-5FB908931627}" presName="spaceRect" presStyleCnt="0"/>
      <dgm:spPr/>
    </dgm:pt>
    <dgm:pt modelId="{07FC8DC3-6546-40FB-92A6-38FC0EF5598A}" type="pres">
      <dgm:prSet presAssocID="{ED510069-D718-4226-A8AF-5FB908931627}" presName="parTx" presStyleLbl="revTx" presStyleIdx="2" presStyleCnt="6">
        <dgm:presLayoutVars>
          <dgm:chMax val="0"/>
          <dgm:chPref val="0"/>
        </dgm:presLayoutVars>
      </dgm:prSet>
      <dgm:spPr/>
    </dgm:pt>
    <dgm:pt modelId="{2B1E0661-FCBE-4D75-9D2F-7A887A7CB713}" type="pres">
      <dgm:prSet presAssocID="{E1C845C2-16C2-4506-BD68-E229056466FB}" presName="sibTrans" presStyleCnt="0"/>
      <dgm:spPr/>
    </dgm:pt>
    <dgm:pt modelId="{CA3797D7-A507-4A97-A12B-B5F5037ADD29}" type="pres">
      <dgm:prSet presAssocID="{366465A6-E29E-408D-B352-62C41EF743FC}" presName="compNode" presStyleCnt="0"/>
      <dgm:spPr/>
    </dgm:pt>
    <dgm:pt modelId="{F5798F49-55A3-4C82-BE4D-6C49132B23A6}" type="pres">
      <dgm:prSet presAssocID="{366465A6-E29E-408D-B352-62C41EF743FC}" presName="bgRect" presStyleLbl="bgShp" presStyleIdx="3" presStyleCnt="6"/>
      <dgm:spPr/>
    </dgm:pt>
    <dgm:pt modelId="{D4A5649C-B29A-4066-84C6-98956A38DEB1}" type="pres">
      <dgm:prSet presAssocID="{366465A6-E29E-408D-B352-62C41EF743FC}"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peech"/>
        </a:ext>
      </dgm:extLst>
    </dgm:pt>
    <dgm:pt modelId="{B6B31B33-307C-4216-8ECC-4DCE732CB154}" type="pres">
      <dgm:prSet presAssocID="{366465A6-E29E-408D-B352-62C41EF743FC}" presName="spaceRect" presStyleCnt="0"/>
      <dgm:spPr/>
    </dgm:pt>
    <dgm:pt modelId="{7869BB97-94FF-46ED-BD6C-873DEA524044}" type="pres">
      <dgm:prSet presAssocID="{366465A6-E29E-408D-B352-62C41EF743FC}" presName="parTx" presStyleLbl="revTx" presStyleIdx="3" presStyleCnt="6">
        <dgm:presLayoutVars>
          <dgm:chMax val="0"/>
          <dgm:chPref val="0"/>
        </dgm:presLayoutVars>
      </dgm:prSet>
      <dgm:spPr/>
    </dgm:pt>
    <dgm:pt modelId="{DB5BA8AC-74F8-4CB2-9E20-97DEF6B6DD5A}" type="pres">
      <dgm:prSet presAssocID="{8A51D18F-C65D-4094-86F9-798B0CC86B6D}" presName="sibTrans" presStyleCnt="0"/>
      <dgm:spPr/>
    </dgm:pt>
    <dgm:pt modelId="{04380422-C52B-4AC9-B447-27B573193294}" type="pres">
      <dgm:prSet presAssocID="{40E05859-8804-437A-9E10-110786E3C939}" presName="compNode" presStyleCnt="0"/>
      <dgm:spPr/>
    </dgm:pt>
    <dgm:pt modelId="{D5E07A0F-28DE-4D7B-8FCC-ECDDBA8E84C3}" type="pres">
      <dgm:prSet presAssocID="{40E05859-8804-437A-9E10-110786E3C939}" presName="bgRect" presStyleLbl="bgShp" presStyleIdx="4" presStyleCnt="6"/>
      <dgm:spPr/>
    </dgm:pt>
    <dgm:pt modelId="{BBE5F3FA-57A7-4900-94A3-5626ED3A4155}" type="pres">
      <dgm:prSet presAssocID="{40E05859-8804-437A-9E10-110786E3C939}"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all center"/>
        </a:ext>
      </dgm:extLst>
    </dgm:pt>
    <dgm:pt modelId="{DDC206D3-7C7B-4F5D-A5BF-79916DBE24C2}" type="pres">
      <dgm:prSet presAssocID="{40E05859-8804-437A-9E10-110786E3C939}" presName="spaceRect" presStyleCnt="0"/>
      <dgm:spPr/>
    </dgm:pt>
    <dgm:pt modelId="{F082E0E7-8046-4B67-9411-A930A73E25FA}" type="pres">
      <dgm:prSet presAssocID="{40E05859-8804-437A-9E10-110786E3C939}" presName="parTx" presStyleLbl="revTx" presStyleIdx="4" presStyleCnt="6">
        <dgm:presLayoutVars>
          <dgm:chMax val="0"/>
          <dgm:chPref val="0"/>
        </dgm:presLayoutVars>
      </dgm:prSet>
      <dgm:spPr/>
    </dgm:pt>
    <dgm:pt modelId="{EDDEF3B0-53E7-4DC7-B1B8-AC95B239539B}" type="pres">
      <dgm:prSet presAssocID="{319FF24A-B101-443A-A72F-1EC963D28CD8}" presName="sibTrans" presStyleCnt="0"/>
      <dgm:spPr/>
    </dgm:pt>
    <dgm:pt modelId="{7061ACA2-479E-41BE-9A62-237BF624929F}" type="pres">
      <dgm:prSet presAssocID="{51BE24B9-A595-4FD1-98AD-3AB4F44BCA19}" presName="compNode" presStyleCnt="0"/>
      <dgm:spPr/>
    </dgm:pt>
    <dgm:pt modelId="{E67AA0B5-B22E-4386-8DD6-F1BAD9A802A8}" type="pres">
      <dgm:prSet presAssocID="{51BE24B9-A595-4FD1-98AD-3AB4F44BCA19}" presName="bgRect" presStyleLbl="bgShp" presStyleIdx="5" presStyleCnt="6"/>
      <dgm:spPr/>
    </dgm:pt>
    <dgm:pt modelId="{A5575402-BA93-489E-A25F-9EC1B32276EE}" type="pres">
      <dgm:prSet presAssocID="{51BE24B9-A595-4FD1-98AD-3AB4F44BCA19}" presName="iconRect" presStyleLbl="node1" presStyleIdx="5" presStyleCnt="6"/>
      <dgm:spPr/>
    </dgm:pt>
    <dgm:pt modelId="{9A117C33-1A39-4003-AAA3-0E83DFCD3A38}" type="pres">
      <dgm:prSet presAssocID="{51BE24B9-A595-4FD1-98AD-3AB4F44BCA19}" presName="spaceRect" presStyleCnt="0"/>
      <dgm:spPr/>
    </dgm:pt>
    <dgm:pt modelId="{B683545B-D4E3-4275-90DC-FC1BF73272A4}" type="pres">
      <dgm:prSet presAssocID="{51BE24B9-A595-4FD1-98AD-3AB4F44BCA19}" presName="parTx" presStyleLbl="revTx" presStyleIdx="5" presStyleCnt="6">
        <dgm:presLayoutVars>
          <dgm:chMax val="0"/>
          <dgm:chPref val="0"/>
        </dgm:presLayoutVars>
      </dgm:prSet>
      <dgm:spPr/>
    </dgm:pt>
  </dgm:ptLst>
  <dgm:cxnLst>
    <dgm:cxn modelId="{956A8722-E880-4CE0-B2B3-47ED9098DAAF}" type="presOf" srcId="{4BE8372C-5AAD-46AD-8C31-79C28161D6FC}" destId="{8826F5E7-19BD-43EB-8F38-33E2D0FFBFFE}" srcOrd="0" destOrd="0" presId="urn:microsoft.com/office/officeart/2018/2/layout/IconVerticalSolidList"/>
    <dgm:cxn modelId="{FAF3C532-3BCC-4C94-AFB3-74135ECF5488}" type="presOf" srcId="{ED510069-D718-4226-A8AF-5FB908931627}" destId="{07FC8DC3-6546-40FB-92A6-38FC0EF5598A}" srcOrd="0" destOrd="0" presId="urn:microsoft.com/office/officeart/2018/2/layout/IconVerticalSolidList"/>
    <dgm:cxn modelId="{58693733-EB5A-454F-8234-4F3251FF5CE5}" srcId="{4BE8372C-5AAD-46AD-8C31-79C28161D6FC}" destId="{B4FE6121-F87D-414E-99C6-74A9F3A729F0}" srcOrd="1" destOrd="0" parTransId="{1676ABB0-17E7-41DB-AD9B-A304ACB0D725}" sibTransId="{D95984F5-5B94-4E88-A6DE-750807090129}"/>
    <dgm:cxn modelId="{D87A6137-94FD-45EC-B498-909AC7484ECE}" srcId="{4BE8372C-5AAD-46AD-8C31-79C28161D6FC}" destId="{40E05859-8804-437A-9E10-110786E3C939}" srcOrd="4" destOrd="0" parTransId="{823FC3C8-B66B-4D22-8664-42F7CC3C9359}" sibTransId="{319FF24A-B101-443A-A72F-1EC963D28CD8}"/>
    <dgm:cxn modelId="{F4FD545E-528C-45BB-BA55-FBBF5BD58154}" type="presOf" srcId="{F00DF23B-954A-4B4A-A5D7-A1B4E6BED676}" destId="{74719E71-4029-4757-9F30-0A933D38E6FF}" srcOrd="0" destOrd="0" presId="urn:microsoft.com/office/officeart/2018/2/layout/IconVerticalSolidList"/>
    <dgm:cxn modelId="{3900B453-EB4F-4613-824A-4F29768DEFA2}" type="presOf" srcId="{366465A6-E29E-408D-B352-62C41EF743FC}" destId="{7869BB97-94FF-46ED-BD6C-873DEA524044}" srcOrd="0" destOrd="0" presId="urn:microsoft.com/office/officeart/2018/2/layout/IconVerticalSolidList"/>
    <dgm:cxn modelId="{D70C9676-F088-4022-9B7B-9D9F4F0643F6}" srcId="{4BE8372C-5AAD-46AD-8C31-79C28161D6FC}" destId="{51BE24B9-A595-4FD1-98AD-3AB4F44BCA19}" srcOrd="5" destOrd="0" parTransId="{9D253ECB-A908-4C41-8EDC-96AE2C586450}" sibTransId="{57CA1BE5-2972-4D9A-8F75-03599C9E5DD0}"/>
    <dgm:cxn modelId="{6A6EB29B-03E4-41C0-A959-FFF98B9BF23B}" type="presOf" srcId="{40E05859-8804-437A-9E10-110786E3C939}" destId="{F082E0E7-8046-4B67-9411-A930A73E25FA}" srcOrd="0" destOrd="0" presId="urn:microsoft.com/office/officeart/2018/2/layout/IconVerticalSolidList"/>
    <dgm:cxn modelId="{EEE5EEA9-F32D-4644-9A56-733CAEBAFCB5}" type="presOf" srcId="{51BE24B9-A595-4FD1-98AD-3AB4F44BCA19}" destId="{B683545B-D4E3-4275-90DC-FC1BF73272A4}" srcOrd="0" destOrd="0" presId="urn:microsoft.com/office/officeart/2018/2/layout/IconVerticalSolidList"/>
    <dgm:cxn modelId="{F3E3D9BE-38CA-4883-870B-A4EB56AF8BBE}" srcId="{4BE8372C-5AAD-46AD-8C31-79C28161D6FC}" destId="{F00DF23B-954A-4B4A-A5D7-A1B4E6BED676}" srcOrd="0" destOrd="0" parTransId="{3D5744EA-2376-4E47-8ED4-D65A9EC7DB2F}" sibTransId="{99EA1A7E-4DDA-4F80-9212-75425AF595AB}"/>
    <dgm:cxn modelId="{B89EE5DE-1E58-454D-B52C-96B7748E908B}" srcId="{4BE8372C-5AAD-46AD-8C31-79C28161D6FC}" destId="{366465A6-E29E-408D-B352-62C41EF743FC}" srcOrd="3" destOrd="0" parTransId="{41DE8711-FA55-4059-89E9-6702CC7B468E}" sibTransId="{8A51D18F-C65D-4094-86F9-798B0CC86B6D}"/>
    <dgm:cxn modelId="{4A1265E7-5919-4164-A840-6ABBD88F8F78}" type="presOf" srcId="{B4FE6121-F87D-414E-99C6-74A9F3A729F0}" destId="{650C8C20-4ED8-42E8-9059-B2A80CB5C0E3}" srcOrd="0" destOrd="0" presId="urn:microsoft.com/office/officeart/2018/2/layout/IconVerticalSolidList"/>
    <dgm:cxn modelId="{C84911F3-D766-4555-B6AB-695898CAADE6}" srcId="{4BE8372C-5AAD-46AD-8C31-79C28161D6FC}" destId="{ED510069-D718-4226-A8AF-5FB908931627}" srcOrd="2" destOrd="0" parTransId="{D1666373-EBA6-4D93-A6D6-F0BA65EABDC1}" sibTransId="{E1C845C2-16C2-4506-BD68-E229056466FB}"/>
    <dgm:cxn modelId="{BF5012D2-732F-40A0-A093-C06106ACA453}" type="presParOf" srcId="{8826F5E7-19BD-43EB-8F38-33E2D0FFBFFE}" destId="{B35EC994-0BE9-4821-BB75-9B252B3424C2}" srcOrd="0" destOrd="0" presId="urn:microsoft.com/office/officeart/2018/2/layout/IconVerticalSolidList"/>
    <dgm:cxn modelId="{5914B8D7-6ED6-41A8-97E9-1AD0359B31C5}" type="presParOf" srcId="{B35EC994-0BE9-4821-BB75-9B252B3424C2}" destId="{13DDCCEC-257F-4D0A-B80E-342F9AB28E2F}" srcOrd="0" destOrd="0" presId="urn:microsoft.com/office/officeart/2018/2/layout/IconVerticalSolidList"/>
    <dgm:cxn modelId="{6AA92032-6558-41E4-B58F-0EBDC0A6B2DA}" type="presParOf" srcId="{B35EC994-0BE9-4821-BB75-9B252B3424C2}" destId="{29ABD141-93F6-4569-A1D2-7BFEBCE9A1A5}" srcOrd="1" destOrd="0" presId="urn:microsoft.com/office/officeart/2018/2/layout/IconVerticalSolidList"/>
    <dgm:cxn modelId="{BF14C351-D0E8-4F40-99D2-38F308F30A73}" type="presParOf" srcId="{B35EC994-0BE9-4821-BB75-9B252B3424C2}" destId="{E2F11FDF-7C58-42A5-A28F-8D1E9B943904}" srcOrd="2" destOrd="0" presId="urn:microsoft.com/office/officeart/2018/2/layout/IconVerticalSolidList"/>
    <dgm:cxn modelId="{7CC41C8E-C0C9-4521-B370-8834D4BA7DBD}" type="presParOf" srcId="{B35EC994-0BE9-4821-BB75-9B252B3424C2}" destId="{74719E71-4029-4757-9F30-0A933D38E6FF}" srcOrd="3" destOrd="0" presId="urn:microsoft.com/office/officeart/2018/2/layout/IconVerticalSolidList"/>
    <dgm:cxn modelId="{C12D96D7-E981-4DF6-A83B-D2E8D144921E}" type="presParOf" srcId="{8826F5E7-19BD-43EB-8F38-33E2D0FFBFFE}" destId="{0E2D37A6-A0DF-44E0-8275-95EF50327E61}" srcOrd="1" destOrd="0" presId="urn:microsoft.com/office/officeart/2018/2/layout/IconVerticalSolidList"/>
    <dgm:cxn modelId="{EE8BD801-148E-4619-B7B8-5B833A142CC2}" type="presParOf" srcId="{8826F5E7-19BD-43EB-8F38-33E2D0FFBFFE}" destId="{7C3FA270-258E-4B24-8FB4-F865E1647891}" srcOrd="2" destOrd="0" presId="urn:microsoft.com/office/officeart/2018/2/layout/IconVerticalSolidList"/>
    <dgm:cxn modelId="{782645D5-1EED-45A8-B769-F0CEE3EE50B7}" type="presParOf" srcId="{7C3FA270-258E-4B24-8FB4-F865E1647891}" destId="{3BC4920F-BD5C-40EB-A4FD-B686BC6430F1}" srcOrd="0" destOrd="0" presId="urn:microsoft.com/office/officeart/2018/2/layout/IconVerticalSolidList"/>
    <dgm:cxn modelId="{D069049E-A4F1-400A-AF3B-A5C925F72CF3}" type="presParOf" srcId="{7C3FA270-258E-4B24-8FB4-F865E1647891}" destId="{B30F6569-4860-4A9C-9EFD-E73F04850CD4}" srcOrd="1" destOrd="0" presId="urn:microsoft.com/office/officeart/2018/2/layout/IconVerticalSolidList"/>
    <dgm:cxn modelId="{07CCBD83-B7FD-42C2-A71A-F920B2C6953E}" type="presParOf" srcId="{7C3FA270-258E-4B24-8FB4-F865E1647891}" destId="{586BF842-5E6B-4C95-BC4F-6C6CA73287F3}" srcOrd="2" destOrd="0" presId="urn:microsoft.com/office/officeart/2018/2/layout/IconVerticalSolidList"/>
    <dgm:cxn modelId="{1996A74C-8948-475C-832D-72D48D6842B2}" type="presParOf" srcId="{7C3FA270-258E-4B24-8FB4-F865E1647891}" destId="{650C8C20-4ED8-42E8-9059-B2A80CB5C0E3}" srcOrd="3" destOrd="0" presId="urn:microsoft.com/office/officeart/2018/2/layout/IconVerticalSolidList"/>
    <dgm:cxn modelId="{53F78D7B-4D8A-41D0-A2A7-A450AFBAD0B3}" type="presParOf" srcId="{8826F5E7-19BD-43EB-8F38-33E2D0FFBFFE}" destId="{5766EBCC-D4EC-415D-B26E-1070C4F5DD76}" srcOrd="3" destOrd="0" presId="urn:microsoft.com/office/officeart/2018/2/layout/IconVerticalSolidList"/>
    <dgm:cxn modelId="{CD8ADEE4-4D51-4E7C-922A-18D731484A2F}" type="presParOf" srcId="{8826F5E7-19BD-43EB-8F38-33E2D0FFBFFE}" destId="{D7EC79B5-47AD-493C-AB4E-EDCE9B5B3EF3}" srcOrd="4" destOrd="0" presId="urn:microsoft.com/office/officeart/2018/2/layout/IconVerticalSolidList"/>
    <dgm:cxn modelId="{32031738-CBFA-41F9-A598-5C1358223FB3}" type="presParOf" srcId="{D7EC79B5-47AD-493C-AB4E-EDCE9B5B3EF3}" destId="{3DE66DEB-4FDB-426E-A7C8-A9A3B103FC9A}" srcOrd="0" destOrd="0" presId="urn:microsoft.com/office/officeart/2018/2/layout/IconVerticalSolidList"/>
    <dgm:cxn modelId="{7D3B0A81-0556-478C-BE99-6B3F2771C2E9}" type="presParOf" srcId="{D7EC79B5-47AD-493C-AB4E-EDCE9B5B3EF3}" destId="{4D70B635-80E3-4387-B75E-B375090043E7}" srcOrd="1" destOrd="0" presId="urn:microsoft.com/office/officeart/2018/2/layout/IconVerticalSolidList"/>
    <dgm:cxn modelId="{53611A15-D87E-4B83-9227-65742614AA80}" type="presParOf" srcId="{D7EC79B5-47AD-493C-AB4E-EDCE9B5B3EF3}" destId="{A429E584-7AEC-4FFC-9B88-478CC5CFAFAC}" srcOrd="2" destOrd="0" presId="urn:microsoft.com/office/officeart/2018/2/layout/IconVerticalSolidList"/>
    <dgm:cxn modelId="{FC32BE68-9476-4EA3-AA3D-03C3FC5F8CA7}" type="presParOf" srcId="{D7EC79B5-47AD-493C-AB4E-EDCE9B5B3EF3}" destId="{07FC8DC3-6546-40FB-92A6-38FC0EF5598A}" srcOrd="3" destOrd="0" presId="urn:microsoft.com/office/officeart/2018/2/layout/IconVerticalSolidList"/>
    <dgm:cxn modelId="{215A1B42-400C-4DB3-AEE1-85F4D2B394F1}" type="presParOf" srcId="{8826F5E7-19BD-43EB-8F38-33E2D0FFBFFE}" destId="{2B1E0661-FCBE-4D75-9D2F-7A887A7CB713}" srcOrd="5" destOrd="0" presId="urn:microsoft.com/office/officeart/2018/2/layout/IconVerticalSolidList"/>
    <dgm:cxn modelId="{4F9C7ECD-0551-4600-B255-355742583FAE}" type="presParOf" srcId="{8826F5E7-19BD-43EB-8F38-33E2D0FFBFFE}" destId="{CA3797D7-A507-4A97-A12B-B5F5037ADD29}" srcOrd="6" destOrd="0" presId="urn:microsoft.com/office/officeart/2018/2/layout/IconVerticalSolidList"/>
    <dgm:cxn modelId="{1D22E920-715D-4F94-8ED7-3ED100264BEE}" type="presParOf" srcId="{CA3797D7-A507-4A97-A12B-B5F5037ADD29}" destId="{F5798F49-55A3-4C82-BE4D-6C49132B23A6}" srcOrd="0" destOrd="0" presId="urn:microsoft.com/office/officeart/2018/2/layout/IconVerticalSolidList"/>
    <dgm:cxn modelId="{BED94EC0-5CFD-428A-95F0-617EE2FF413C}" type="presParOf" srcId="{CA3797D7-A507-4A97-A12B-B5F5037ADD29}" destId="{D4A5649C-B29A-4066-84C6-98956A38DEB1}" srcOrd="1" destOrd="0" presId="urn:microsoft.com/office/officeart/2018/2/layout/IconVerticalSolidList"/>
    <dgm:cxn modelId="{129E0D7C-443F-48D5-BE0F-CE3017A1CE7F}" type="presParOf" srcId="{CA3797D7-A507-4A97-A12B-B5F5037ADD29}" destId="{B6B31B33-307C-4216-8ECC-4DCE732CB154}" srcOrd="2" destOrd="0" presId="urn:microsoft.com/office/officeart/2018/2/layout/IconVerticalSolidList"/>
    <dgm:cxn modelId="{0F241427-31AB-4A2A-A4DE-8033FCFB5211}" type="presParOf" srcId="{CA3797D7-A507-4A97-A12B-B5F5037ADD29}" destId="{7869BB97-94FF-46ED-BD6C-873DEA524044}" srcOrd="3" destOrd="0" presId="urn:microsoft.com/office/officeart/2018/2/layout/IconVerticalSolidList"/>
    <dgm:cxn modelId="{0AB4AFA6-1A73-404A-A6A7-BC829C34556C}" type="presParOf" srcId="{8826F5E7-19BD-43EB-8F38-33E2D0FFBFFE}" destId="{DB5BA8AC-74F8-4CB2-9E20-97DEF6B6DD5A}" srcOrd="7" destOrd="0" presId="urn:microsoft.com/office/officeart/2018/2/layout/IconVerticalSolidList"/>
    <dgm:cxn modelId="{890A3FB7-7984-42D6-9ED5-C69404E4298C}" type="presParOf" srcId="{8826F5E7-19BD-43EB-8F38-33E2D0FFBFFE}" destId="{04380422-C52B-4AC9-B447-27B573193294}" srcOrd="8" destOrd="0" presId="urn:microsoft.com/office/officeart/2018/2/layout/IconVerticalSolidList"/>
    <dgm:cxn modelId="{AC58A31D-C9E9-4E8C-8F1A-B02BDDA1295C}" type="presParOf" srcId="{04380422-C52B-4AC9-B447-27B573193294}" destId="{D5E07A0F-28DE-4D7B-8FCC-ECDDBA8E84C3}" srcOrd="0" destOrd="0" presId="urn:microsoft.com/office/officeart/2018/2/layout/IconVerticalSolidList"/>
    <dgm:cxn modelId="{7E2CC3E4-4757-437C-8612-99FA2D728509}" type="presParOf" srcId="{04380422-C52B-4AC9-B447-27B573193294}" destId="{BBE5F3FA-57A7-4900-94A3-5626ED3A4155}" srcOrd="1" destOrd="0" presId="urn:microsoft.com/office/officeart/2018/2/layout/IconVerticalSolidList"/>
    <dgm:cxn modelId="{9F197A13-5404-4D33-B21E-26B2CE6566D8}" type="presParOf" srcId="{04380422-C52B-4AC9-B447-27B573193294}" destId="{DDC206D3-7C7B-4F5D-A5BF-79916DBE24C2}" srcOrd="2" destOrd="0" presId="urn:microsoft.com/office/officeart/2018/2/layout/IconVerticalSolidList"/>
    <dgm:cxn modelId="{A771AF33-C002-4790-B2C0-532558E7E5A3}" type="presParOf" srcId="{04380422-C52B-4AC9-B447-27B573193294}" destId="{F082E0E7-8046-4B67-9411-A930A73E25FA}" srcOrd="3" destOrd="0" presId="urn:microsoft.com/office/officeart/2018/2/layout/IconVerticalSolidList"/>
    <dgm:cxn modelId="{2864E3FE-0DB9-40CB-AB85-42228B224FA9}" type="presParOf" srcId="{8826F5E7-19BD-43EB-8F38-33E2D0FFBFFE}" destId="{EDDEF3B0-53E7-4DC7-B1B8-AC95B239539B}" srcOrd="9" destOrd="0" presId="urn:microsoft.com/office/officeart/2018/2/layout/IconVerticalSolidList"/>
    <dgm:cxn modelId="{61ABF3B8-3FD1-4897-AF72-9A396748E2E8}" type="presParOf" srcId="{8826F5E7-19BD-43EB-8F38-33E2D0FFBFFE}" destId="{7061ACA2-479E-41BE-9A62-237BF624929F}" srcOrd="10" destOrd="0" presId="urn:microsoft.com/office/officeart/2018/2/layout/IconVerticalSolidList"/>
    <dgm:cxn modelId="{12E9D496-5771-4C11-967F-99046938003F}" type="presParOf" srcId="{7061ACA2-479E-41BE-9A62-237BF624929F}" destId="{E67AA0B5-B22E-4386-8DD6-F1BAD9A802A8}" srcOrd="0" destOrd="0" presId="urn:microsoft.com/office/officeart/2018/2/layout/IconVerticalSolidList"/>
    <dgm:cxn modelId="{1DEE576C-51DB-45F8-95AF-40F182789A94}" type="presParOf" srcId="{7061ACA2-479E-41BE-9A62-237BF624929F}" destId="{A5575402-BA93-489E-A25F-9EC1B32276EE}" srcOrd="1" destOrd="0" presId="urn:microsoft.com/office/officeart/2018/2/layout/IconVerticalSolidList"/>
    <dgm:cxn modelId="{0F872313-2ABE-4A5F-BF55-A7E056CF5062}" type="presParOf" srcId="{7061ACA2-479E-41BE-9A62-237BF624929F}" destId="{9A117C33-1A39-4003-AAA3-0E83DFCD3A38}" srcOrd="2" destOrd="0" presId="urn:microsoft.com/office/officeart/2018/2/layout/IconVerticalSolidList"/>
    <dgm:cxn modelId="{C87C0B21-0449-4935-8339-910131FE3EB6}" type="presParOf" srcId="{7061ACA2-479E-41BE-9A62-237BF624929F}" destId="{B683545B-D4E3-4275-90DC-FC1BF73272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A6430B6-6181-497D-8E5B-E75E9EA3FB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4BA3EE-C404-4382-86C1-1AFCAE480AFC}">
      <dgm:prSet/>
      <dgm:spPr/>
      <dgm:t>
        <a:bodyPr/>
        <a:lstStyle/>
        <a:p>
          <a:r>
            <a:rPr lang="en-US"/>
            <a:t>Conversational AI is the term used to describe solutions where AI agents participate in conversations with humans</a:t>
          </a:r>
        </a:p>
      </dgm:t>
    </dgm:pt>
    <dgm:pt modelId="{4A5F232E-3E22-4D83-A345-24E9A6D5275A}" type="parTrans" cxnId="{239D672B-7199-4B52-98BB-EFA9C0B897EE}">
      <dgm:prSet/>
      <dgm:spPr/>
      <dgm:t>
        <a:bodyPr/>
        <a:lstStyle/>
        <a:p>
          <a:endParaRPr lang="en-US"/>
        </a:p>
      </dgm:t>
    </dgm:pt>
    <dgm:pt modelId="{124C5CCB-9EAD-4771-9007-E16B2EE0B087}" type="sibTrans" cxnId="{239D672B-7199-4B52-98BB-EFA9C0B897EE}">
      <dgm:prSet/>
      <dgm:spPr/>
      <dgm:t>
        <a:bodyPr/>
        <a:lstStyle/>
        <a:p>
          <a:endParaRPr lang="en-US"/>
        </a:p>
      </dgm:t>
    </dgm:pt>
    <dgm:pt modelId="{DC328E85-BEB5-41D8-9592-79C782C85767}">
      <dgm:prSet/>
      <dgm:spPr/>
      <dgm:t>
        <a:bodyPr/>
        <a:lstStyle/>
        <a:p>
          <a:r>
            <a:rPr lang="en-US"/>
            <a:t>Conversational AI solutions use </a:t>
          </a:r>
          <a:r>
            <a:rPr lang="en-US" i="1"/>
            <a:t>bots</a:t>
          </a:r>
          <a:r>
            <a:rPr lang="en-US"/>
            <a:t> to manage dialogs with users.</a:t>
          </a:r>
        </a:p>
      </dgm:t>
    </dgm:pt>
    <dgm:pt modelId="{9C13363B-6830-41CB-A4A8-7962C1F74B78}" type="parTrans" cxnId="{6AD63CA5-199F-4ED4-8473-C0B2FEA7CBBF}">
      <dgm:prSet/>
      <dgm:spPr/>
      <dgm:t>
        <a:bodyPr/>
        <a:lstStyle/>
        <a:p>
          <a:endParaRPr lang="en-US"/>
        </a:p>
      </dgm:t>
    </dgm:pt>
    <dgm:pt modelId="{A1B9403F-7C1F-44DB-9750-035EE5B06F7E}" type="sibTrans" cxnId="{6AD63CA5-199F-4ED4-8473-C0B2FEA7CBBF}">
      <dgm:prSet/>
      <dgm:spPr/>
      <dgm:t>
        <a:bodyPr/>
        <a:lstStyle/>
        <a:p>
          <a:endParaRPr lang="en-US"/>
        </a:p>
      </dgm:t>
    </dgm:pt>
    <dgm:pt modelId="{EBDCD248-4CFD-4619-A9D5-E9DA8265C9FD}">
      <dgm:prSet/>
      <dgm:spPr/>
      <dgm:t>
        <a:bodyPr/>
        <a:lstStyle/>
        <a:p>
          <a:r>
            <a:rPr lang="en-US"/>
            <a:t>These dialogs can take place through web site interfaces, email, social media platforms, messaging systems, phone calls, and other channels.</a:t>
          </a:r>
        </a:p>
      </dgm:t>
    </dgm:pt>
    <dgm:pt modelId="{036600F2-02C7-4FC7-BE2F-898C68098C13}" type="parTrans" cxnId="{4C2477F2-0C7C-469D-9B96-2D95A57FE2A5}">
      <dgm:prSet/>
      <dgm:spPr/>
      <dgm:t>
        <a:bodyPr/>
        <a:lstStyle/>
        <a:p>
          <a:endParaRPr lang="en-US"/>
        </a:p>
      </dgm:t>
    </dgm:pt>
    <dgm:pt modelId="{1FCC1979-16A8-4B44-9DF8-F7CDAB35A4EE}" type="sibTrans" cxnId="{4C2477F2-0C7C-469D-9B96-2D95A57FE2A5}">
      <dgm:prSet/>
      <dgm:spPr/>
      <dgm:t>
        <a:bodyPr/>
        <a:lstStyle/>
        <a:p>
          <a:endParaRPr lang="en-US"/>
        </a:p>
      </dgm:t>
    </dgm:pt>
    <dgm:pt modelId="{5E583B26-A28C-4E7A-9098-88E7F626C862}" type="pres">
      <dgm:prSet presAssocID="{6A6430B6-6181-497D-8E5B-E75E9EA3FB0A}" presName="root" presStyleCnt="0">
        <dgm:presLayoutVars>
          <dgm:dir/>
          <dgm:resizeHandles val="exact"/>
        </dgm:presLayoutVars>
      </dgm:prSet>
      <dgm:spPr/>
    </dgm:pt>
    <dgm:pt modelId="{999107D4-CD96-4D17-A659-D7107D70FD2D}" type="pres">
      <dgm:prSet presAssocID="{AF4BA3EE-C404-4382-86C1-1AFCAE480AFC}" presName="compNode" presStyleCnt="0"/>
      <dgm:spPr/>
    </dgm:pt>
    <dgm:pt modelId="{28AD396B-44F1-4336-AD88-A1E8AC12C750}" type="pres">
      <dgm:prSet presAssocID="{AF4BA3EE-C404-4382-86C1-1AFCAE480AFC}" presName="bgRect" presStyleLbl="bgShp" presStyleIdx="0" presStyleCnt="3"/>
      <dgm:spPr/>
    </dgm:pt>
    <dgm:pt modelId="{FA53C304-DD73-453D-B538-15AD4B99E417}" type="pres">
      <dgm:prSet presAssocID="{AF4BA3EE-C404-4382-86C1-1AFCAE480A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7639FFA-D7D6-42AF-802E-9D837162579A}" type="pres">
      <dgm:prSet presAssocID="{AF4BA3EE-C404-4382-86C1-1AFCAE480AFC}" presName="spaceRect" presStyleCnt="0"/>
      <dgm:spPr/>
    </dgm:pt>
    <dgm:pt modelId="{75CE2D0E-BDB2-4572-BD3C-A6BB0BB6AF88}" type="pres">
      <dgm:prSet presAssocID="{AF4BA3EE-C404-4382-86C1-1AFCAE480AFC}" presName="parTx" presStyleLbl="revTx" presStyleIdx="0" presStyleCnt="3">
        <dgm:presLayoutVars>
          <dgm:chMax val="0"/>
          <dgm:chPref val="0"/>
        </dgm:presLayoutVars>
      </dgm:prSet>
      <dgm:spPr/>
    </dgm:pt>
    <dgm:pt modelId="{5A89403F-9442-42AA-925C-9C7D89200FBC}" type="pres">
      <dgm:prSet presAssocID="{124C5CCB-9EAD-4771-9007-E16B2EE0B087}" presName="sibTrans" presStyleCnt="0"/>
      <dgm:spPr/>
    </dgm:pt>
    <dgm:pt modelId="{1AB0218C-BAF3-4977-93DA-3CF194D5EE49}" type="pres">
      <dgm:prSet presAssocID="{DC328E85-BEB5-41D8-9592-79C782C85767}" presName="compNode" presStyleCnt="0"/>
      <dgm:spPr/>
    </dgm:pt>
    <dgm:pt modelId="{14B62C89-98C8-4F39-9030-05692DCF5133}" type="pres">
      <dgm:prSet presAssocID="{DC328E85-BEB5-41D8-9592-79C782C85767}" presName="bgRect" presStyleLbl="bgShp" presStyleIdx="1" presStyleCnt="3"/>
      <dgm:spPr/>
    </dgm:pt>
    <dgm:pt modelId="{842BE44A-AB68-4634-BC07-095F4FCC3B3B}" type="pres">
      <dgm:prSet presAssocID="{DC328E85-BEB5-41D8-9592-79C782C857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0E237F21-6A6F-43D0-A2B0-06FF3B18C8C6}" type="pres">
      <dgm:prSet presAssocID="{DC328E85-BEB5-41D8-9592-79C782C85767}" presName="spaceRect" presStyleCnt="0"/>
      <dgm:spPr/>
    </dgm:pt>
    <dgm:pt modelId="{6D1489E0-E04E-4E26-9E8E-0D878F628062}" type="pres">
      <dgm:prSet presAssocID="{DC328E85-BEB5-41D8-9592-79C782C85767}" presName="parTx" presStyleLbl="revTx" presStyleIdx="1" presStyleCnt="3">
        <dgm:presLayoutVars>
          <dgm:chMax val="0"/>
          <dgm:chPref val="0"/>
        </dgm:presLayoutVars>
      </dgm:prSet>
      <dgm:spPr/>
    </dgm:pt>
    <dgm:pt modelId="{6CFFB993-BE86-4B23-8CF3-B0483BF00CFC}" type="pres">
      <dgm:prSet presAssocID="{A1B9403F-7C1F-44DB-9750-035EE5B06F7E}" presName="sibTrans" presStyleCnt="0"/>
      <dgm:spPr/>
    </dgm:pt>
    <dgm:pt modelId="{AC9A3734-3DAC-4E1A-9450-70CDFE40F7C8}" type="pres">
      <dgm:prSet presAssocID="{EBDCD248-4CFD-4619-A9D5-E9DA8265C9FD}" presName="compNode" presStyleCnt="0"/>
      <dgm:spPr/>
    </dgm:pt>
    <dgm:pt modelId="{5AD2B657-C1BE-458A-9510-DDF5BB386C23}" type="pres">
      <dgm:prSet presAssocID="{EBDCD248-4CFD-4619-A9D5-E9DA8265C9FD}" presName="bgRect" presStyleLbl="bgShp" presStyleIdx="2" presStyleCnt="3"/>
      <dgm:spPr/>
    </dgm:pt>
    <dgm:pt modelId="{A8DD12DD-7B5A-4C27-AE19-BE243FF0192C}" type="pres">
      <dgm:prSet presAssocID="{EBDCD248-4CFD-4619-A9D5-E9DA8265C9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F7FE9342-D54B-4E9E-8232-7520816C6A99}" type="pres">
      <dgm:prSet presAssocID="{EBDCD248-4CFD-4619-A9D5-E9DA8265C9FD}" presName="spaceRect" presStyleCnt="0"/>
      <dgm:spPr/>
    </dgm:pt>
    <dgm:pt modelId="{1BA1D9AF-CF2A-47C4-8304-A7795518324F}" type="pres">
      <dgm:prSet presAssocID="{EBDCD248-4CFD-4619-A9D5-E9DA8265C9FD}" presName="parTx" presStyleLbl="revTx" presStyleIdx="2" presStyleCnt="3">
        <dgm:presLayoutVars>
          <dgm:chMax val="0"/>
          <dgm:chPref val="0"/>
        </dgm:presLayoutVars>
      </dgm:prSet>
      <dgm:spPr/>
    </dgm:pt>
  </dgm:ptLst>
  <dgm:cxnLst>
    <dgm:cxn modelId="{239D672B-7199-4B52-98BB-EFA9C0B897EE}" srcId="{6A6430B6-6181-497D-8E5B-E75E9EA3FB0A}" destId="{AF4BA3EE-C404-4382-86C1-1AFCAE480AFC}" srcOrd="0" destOrd="0" parTransId="{4A5F232E-3E22-4D83-A345-24E9A6D5275A}" sibTransId="{124C5CCB-9EAD-4771-9007-E16B2EE0B087}"/>
    <dgm:cxn modelId="{1826836D-00AF-43A1-9795-912C544DDF39}" type="presOf" srcId="{DC328E85-BEB5-41D8-9592-79C782C85767}" destId="{6D1489E0-E04E-4E26-9E8E-0D878F628062}" srcOrd="0" destOrd="0" presId="urn:microsoft.com/office/officeart/2018/2/layout/IconVerticalSolidList"/>
    <dgm:cxn modelId="{6AD63CA5-199F-4ED4-8473-C0B2FEA7CBBF}" srcId="{6A6430B6-6181-497D-8E5B-E75E9EA3FB0A}" destId="{DC328E85-BEB5-41D8-9592-79C782C85767}" srcOrd="1" destOrd="0" parTransId="{9C13363B-6830-41CB-A4A8-7962C1F74B78}" sibTransId="{A1B9403F-7C1F-44DB-9750-035EE5B06F7E}"/>
    <dgm:cxn modelId="{9C9717BA-C451-4C8A-AD1E-DCD6A37C7A33}" type="presOf" srcId="{AF4BA3EE-C404-4382-86C1-1AFCAE480AFC}" destId="{75CE2D0E-BDB2-4572-BD3C-A6BB0BB6AF88}" srcOrd="0" destOrd="0" presId="urn:microsoft.com/office/officeart/2018/2/layout/IconVerticalSolidList"/>
    <dgm:cxn modelId="{8BC747BF-5826-448B-AD77-47A26C91EC4D}" type="presOf" srcId="{6A6430B6-6181-497D-8E5B-E75E9EA3FB0A}" destId="{5E583B26-A28C-4E7A-9098-88E7F626C862}" srcOrd="0" destOrd="0" presId="urn:microsoft.com/office/officeart/2018/2/layout/IconVerticalSolidList"/>
    <dgm:cxn modelId="{5244E0E6-BF0C-4E26-B375-60122DE1DD1A}" type="presOf" srcId="{EBDCD248-4CFD-4619-A9D5-E9DA8265C9FD}" destId="{1BA1D9AF-CF2A-47C4-8304-A7795518324F}" srcOrd="0" destOrd="0" presId="urn:microsoft.com/office/officeart/2018/2/layout/IconVerticalSolidList"/>
    <dgm:cxn modelId="{4C2477F2-0C7C-469D-9B96-2D95A57FE2A5}" srcId="{6A6430B6-6181-497D-8E5B-E75E9EA3FB0A}" destId="{EBDCD248-4CFD-4619-A9D5-E9DA8265C9FD}" srcOrd="2" destOrd="0" parTransId="{036600F2-02C7-4FC7-BE2F-898C68098C13}" sibTransId="{1FCC1979-16A8-4B44-9DF8-F7CDAB35A4EE}"/>
    <dgm:cxn modelId="{499194F8-AEFF-4F2E-97B5-FF4E30FEDF18}" type="presParOf" srcId="{5E583B26-A28C-4E7A-9098-88E7F626C862}" destId="{999107D4-CD96-4D17-A659-D7107D70FD2D}" srcOrd="0" destOrd="0" presId="urn:microsoft.com/office/officeart/2018/2/layout/IconVerticalSolidList"/>
    <dgm:cxn modelId="{19BF68E6-6663-4776-AC3B-9ACA36658088}" type="presParOf" srcId="{999107D4-CD96-4D17-A659-D7107D70FD2D}" destId="{28AD396B-44F1-4336-AD88-A1E8AC12C750}" srcOrd="0" destOrd="0" presId="urn:microsoft.com/office/officeart/2018/2/layout/IconVerticalSolidList"/>
    <dgm:cxn modelId="{6AEC7513-85E6-44E7-BFB1-CBF9C26C8FF7}" type="presParOf" srcId="{999107D4-CD96-4D17-A659-D7107D70FD2D}" destId="{FA53C304-DD73-453D-B538-15AD4B99E417}" srcOrd="1" destOrd="0" presId="urn:microsoft.com/office/officeart/2018/2/layout/IconVerticalSolidList"/>
    <dgm:cxn modelId="{8412C52A-4443-4A1E-A58B-EAE9CD4ACD2A}" type="presParOf" srcId="{999107D4-CD96-4D17-A659-D7107D70FD2D}" destId="{27639FFA-D7D6-42AF-802E-9D837162579A}" srcOrd="2" destOrd="0" presId="urn:microsoft.com/office/officeart/2018/2/layout/IconVerticalSolidList"/>
    <dgm:cxn modelId="{478F8C03-3E34-489D-951E-89C5A5534875}" type="presParOf" srcId="{999107D4-CD96-4D17-A659-D7107D70FD2D}" destId="{75CE2D0E-BDB2-4572-BD3C-A6BB0BB6AF88}" srcOrd="3" destOrd="0" presId="urn:microsoft.com/office/officeart/2018/2/layout/IconVerticalSolidList"/>
    <dgm:cxn modelId="{63A19B7B-D2C4-4521-ACAB-944574542982}" type="presParOf" srcId="{5E583B26-A28C-4E7A-9098-88E7F626C862}" destId="{5A89403F-9442-42AA-925C-9C7D89200FBC}" srcOrd="1" destOrd="0" presId="urn:microsoft.com/office/officeart/2018/2/layout/IconVerticalSolidList"/>
    <dgm:cxn modelId="{7D738F8F-2C41-40A3-BD7A-52513CA2A044}" type="presParOf" srcId="{5E583B26-A28C-4E7A-9098-88E7F626C862}" destId="{1AB0218C-BAF3-4977-93DA-3CF194D5EE49}" srcOrd="2" destOrd="0" presId="urn:microsoft.com/office/officeart/2018/2/layout/IconVerticalSolidList"/>
    <dgm:cxn modelId="{45C7F087-F3ED-461D-85C2-F941DED9EFBE}" type="presParOf" srcId="{1AB0218C-BAF3-4977-93DA-3CF194D5EE49}" destId="{14B62C89-98C8-4F39-9030-05692DCF5133}" srcOrd="0" destOrd="0" presId="urn:microsoft.com/office/officeart/2018/2/layout/IconVerticalSolidList"/>
    <dgm:cxn modelId="{668B1B4D-9DC6-4D4C-AC2A-BEC7D3361931}" type="presParOf" srcId="{1AB0218C-BAF3-4977-93DA-3CF194D5EE49}" destId="{842BE44A-AB68-4634-BC07-095F4FCC3B3B}" srcOrd="1" destOrd="0" presId="urn:microsoft.com/office/officeart/2018/2/layout/IconVerticalSolidList"/>
    <dgm:cxn modelId="{54FD2BCB-D00B-473E-991D-BC3EBAE3A3EE}" type="presParOf" srcId="{1AB0218C-BAF3-4977-93DA-3CF194D5EE49}" destId="{0E237F21-6A6F-43D0-A2B0-06FF3B18C8C6}" srcOrd="2" destOrd="0" presId="urn:microsoft.com/office/officeart/2018/2/layout/IconVerticalSolidList"/>
    <dgm:cxn modelId="{E2963EEC-0814-41C3-89BA-2D3F4DF7669B}" type="presParOf" srcId="{1AB0218C-BAF3-4977-93DA-3CF194D5EE49}" destId="{6D1489E0-E04E-4E26-9E8E-0D878F628062}" srcOrd="3" destOrd="0" presId="urn:microsoft.com/office/officeart/2018/2/layout/IconVerticalSolidList"/>
    <dgm:cxn modelId="{8F219758-7784-436C-9E8F-79BC64EB1139}" type="presParOf" srcId="{5E583B26-A28C-4E7A-9098-88E7F626C862}" destId="{6CFFB993-BE86-4B23-8CF3-B0483BF00CFC}" srcOrd="3" destOrd="0" presId="urn:microsoft.com/office/officeart/2018/2/layout/IconVerticalSolidList"/>
    <dgm:cxn modelId="{ECE5BCCE-5CB3-4D1B-B5EA-43688E96CBE6}" type="presParOf" srcId="{5E583B26-A28C-4E7A-9098-88E7F626C862}" destId="{AC9A3734-3DAC-4E1A-9450-70CDFE40F7C8}" srcOrd="4" destOrd="0" presId="urn:microsoft.com/office/officeart/2018/2/layout/IconVerticalSolidList"/>
    <dgm:cxn modelId="{318E3E1C-E0D1-4F4A-8054-681F8A15B086}" type="presParOf" srcId="{AC9A3734-3DAC-4E1A-9450-70CDFE40F7C8}" destId="{5AD2B657-C1BE-458A-9510-DDF5BB386C23}" srcOrd="0" destOrd="0" presId="urn:microsoft.com/office/officeart/2018/2/layout/IconVerticalSolidList"/>
    <dgm:cxn modelId="{742FDEB2-D3C6-4DD9-810F-6142658E305B}" type="presParOf" srcId="{AC9A3734-3DAC-4E1A-9450-70CDFE40F7C8}" destId="{A8DD12DD-7B5A-4C27-AE19-BE243FF0192C}" srcOrd="1" destOrd="0" presId="urn:microsoft.com/office/officeart/2018/2/layout/IconVerticalSolidList"/>
    <dgm:cxn modelId="{AE7A974E-AA20-45B3-B67F-54E311EF6AD8}" type="presParOf" srcId="{AC9A3734-3DAC-4E1A-9450-70CDFE40F7C8}" destId="{F7FE9342-D54B-4E9E-8232-7520816C6A99}" srcOrd="2" destOrd="0" presId="urn:microsoft.com/office/officeart/2018/2/layout/IconVerticalSolidList"/>
    <dgm:cxn modelId="{DDCB08F1-6D2A-4F3C-AE29-13B9C717BACB}" type="presParOf" srcId="{AC9A3734-3DAC-4E1A-9450-70CDFE40F7C8}" destId="{1BA1D9AF-CF2A-47C4-8304-A779551832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AB5C883-1278-47C0-809B-D9DB2D6936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73827F-DC8F-4D21-8E76-46CB284FDA00}">
      <dgm:prSet/>
      <dgm:spPr/>
      <dgm:t>
        <a:bodyPr/>
        <a:lstStyle/>
        <a:p>
          <a:r>
            <a:rPr lang="en-US" b="1" dirty="0"/>
            <a:t>QnA Maker</a:t>
          </a:r>
          <a:endParaRPr lang="en-US" dirty="0"/>
        </a:p>
      </dgm:t>
    </dgm:pt>
    <dgm:pt modelId="{425240DE-1829-4DD0-BDAB-A3C0A5C89C20}" type="parTrans" cxnId="{D8C329C7-96D9-42F2-91A3-3461DDF75465}">
      <dgm:prSet/>
      <dgm:spPr/>
      <dgm:t>
        <a:bodyPr/>
        <a:lstStyle/>
        <a:p>
          <a:endParaRPr lang="en-US"/>
        </a:p>
      </dgm:t>
    </dgm:pt>
    <dgm:pt modelId="{3D159C95-068F-49A3-A96A-DF7DC592E637}" type="sibTrans" cxnId="{D8C329C7-96D9-42F2-91A3-3461DDF75465}">
      <dgm:prSet/>
      <dgm:spPr/>
      <dgm:t>
        <a:bodyPr/>
        <a:lstStyle/>
        <a:p>
          <a:endParaRPr lang="en-US"/>
        </a:p>
      </dgm:t>
    </dgm:pt>
    <dgm:pt modelId="{0ED65538-6750-4F4D-9327-F9682962E41A}">
      <dgm:prSet/>
      <dgm:spPr/>
      <dgm:t>
        <a:bodyPr/>
        <a:lstStyle/>
        <a:p>
          <a:r>
            <a:rPr lang="en-US" b="1" dirty="0"/>
            <a:t>Azure Bot Service</a:t>
          </a:r>
          <a:endParaRPr lang="en-US" dirty="0"/>
        </a:p>
      </dgm:t>
    </dgm:pt>
    <dgm:pt modelId="{80F2FCD9-7815-44BE-965A-91F66AB0E83B}" type="parTrans" cxnId="{F06C6529-D76A-4529-BD60-9EAFEB9DA6F9}">
      <dgm:prSet/>
      <dgm:spPr/>
      <dgm:t>
        <a:bodyPr/>
        <a:lstStyle/>
        <a:p>
          <a:endParaRPr lang="en-US"/>
        </a:p>
      </dgm:t>
    </dgm:pt>
    <dgm:pt modelId="{E599ED31-5B63-4A13-B26E-DACD6A7906D1}" type="sibTrans" cxnId="{F06C6529-D76A-4529-BD60-9EAFEB9DA6F9}">
      <dgm:prSet/>
      <dgm:spPr/>
      <dgm:t>
        <a:bodyPr/>
        <a:lstStyle/>
        <a:p>
          <a:endParaRPr lang="en-US"/>
        </a:p>
      </dgm:t>
    </dgm:pt>
    <dgm:pt modelId="{E051571B-A300-41AF-844E-A8C2BF54F16F}" type="pres">
      <dgm:prSet presAssocID="{CAB5C883-1278-47C0-809B-D9DB2D693654}" presName="root" presStyleCnt="0">
        <dgm:presLayoutVars>
          <dgm:dir/>
          <dgm:resizeHandles val="exact"/>
        </dgm:presLayoutVars>
      </dgm:prSet>
      <dgm:spPr/>
    </dgm:pt>
    <dgm:pt modelId="{FCBAFDE3-1F92-417B-9335-5402EF465A8B}" type="pres">
      <dgm:prSet presAssocID="{8A73827F-DC8F-4D21-8E76-46CB284FDA00}" presName="compNode" presStyleCnt="0"/>
      <dgm:spPr/>
    </dgm:pt>
    <dgm:pt modelId="{A697B2BD-2B3C-4984-8624-A280FF75BE2D}" type="pres">
      <dgm:prSet presAssocID="{8A73827F-DC8F-4D21-8E76-46CB284FDA00}" presName="bgRect" presStyleLbl="bgShp" presStyleIdx="0" presStyleCnt="2"/>
      <dgm:spPr/>
    </dgm:pt>
    <dgm:pt modelId="{AFA6809D-135F-4717-B7EA-9EC812795E21}" type="pres">
      <dgm:prSet presAssocID="{8A73827F-DC8F-4D21-8E76-46CB284FDA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C8DC171-0B30-40F2-AE51-F1D93C9ED76A}" type="pres">
      <dgm:prSet presAssocID="{8A73827F-DC8F-4D21-8E76-46CB284FDA00}" presName="spaceRect" presStyleCnt="0"/>
      <dgm:spPr/>
    </dgm:pt>
    <dgm:pt modelId="{8EC37B9C-44CA-4332-AA62-A08510659DDF}" type="pres">
      <dgm:prSet presAssocID="{8A73827F-DC8F-4D21-8E76-46CB284FDA00}" presName="parTx" presStyleLbl="revTx" presStyleIdx="0" presStyleCnt="2">
        <dgm:presLayoutVars>
          <dgm:chMax val="0"/>
          <dgm:chPref val="0"/>
        </dgm:presLayoutVars>
      </dgm:prSet>
      <dgm:spPr/>
    </dgm:pt>
    <dgm:pt modelId="{1634B157-9C4A-4F7F-AC24-A569CF7C1F14}" type="pres">
      <dgm:prSet presAssocID="{3D159C95-068F-49A3-A96A-DF7DC592E637}" presName="sibTrans" presStyleCnt="0"/>
      <dgm:spPr/>
    </dgm:pt>
    <dgm:pt modelId="{105ECC14-DC67-4054-BE99-BD7157E943FF}" type="pres">
      <dgm:prSet presAssocID="{0ED65538-6750-4F4D-9327-F9682962E41A}" presName="compNode" presStyleCnt="0"/>
      <dgm:spPr/>
    </dgm:pt>
    <dgm:pt modelId="{4DCE6F94-2AA0-4B63-BC57-F9BA7F2F5320}" type="pres">
      <dgm:prSet presAssocID="{0ED65538-6750-4F4D-9327-F9682962E41A}" presName="bgRect" presStyleLbl="bgShp" presStyleIdx="1" presStyleCnt="2"/>
      <dgm:spPr/>
    </dgm:pt>
    <dgm:pt modelId="{F2CC1BE7-6766-4732-8994-CB8199153672}" type="pres">
      <dgm:prSet presAssocID="{0ED65538-6750-4F4D-9327-F9682962E4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FE82830-D8E6-4C90-8DAA-A33BEFA2D2DC}" type="pres">
      <dgm:prSet presAssocID="{0ED65538-6750-4F4D-9327-F9682962E41A}" presName="spaceRect" presStyleCnt="0"/>
      <dgm:spPr/>
    </dgm:pt>
    <dgm:pt modelId="{58E2CEB6-1A39-4173-B07B-97AFA60E0BD5}" type="pres">
      <dgm:prSet presAssocID="{0ED65538-6750-4F4D-9327-F9682962E41A}" presName="parTx" presStyleLbl="revTx" presStyleIdx="1" presStyleCnt="2">
        <dgm:presLayoutVars>
          <dgm:chMax val="0"/>
          <dgm:chPref val="0"/>
        </dgm:presLayoutVars>
      </dgm:prSet>
      <dgm:spPr/>
    </dgm:pt>
  </dgm:ptLst>
  <dgm:cxnLst>
    <dgm:cxn modelId="{F06C6529-D76A-4529-BD60-9EAFEB9DA6F9}" srcId="{CAB5C883-1278-47C0-809B-D9DB2D693654}" destId="{0ED65538-6750-4F4D-9327-F9682962E41A}" srcOrd="1" destOrd="0" parTransId="{80F2FCD9-7815-44BE-965A-91F66AB0E83B}" sibTransId="{E599ED31-5B63-4A13-B26E-DACD6A7906D1}"/>
    <dgm:cxn modelId="{6135502A-EF83-41A4-B13F-937CEE398570}" type="presOf" srcId="{8A73827F-DC8F-4D21-8E76-46CB284FDA00}" destId="{8EC37B9C-44CA-4332-AA62-A08510659DDF}" srcOrd="0" destOrd="0" presId="urn:microsoft.com/office/officeart/2018/2/layout/IconVerticalSolidList"/>
    <dgm:cxn modelId="{3E8F01A0-8996-4A5C-96DF-3F489E33A6C5}" type="presOf" srcId="{CAB5C883-1278-47C0-809B-D9DB2D693654}" destId="{E051571B-A300-41AF-844E-A8C2BF54F16F}" srcOrd="0" destOrd="0" presId="urn:microsoft.com/office/officeart/2018/2/layout/IconVerticalSolidList"/>
    <dgm:cxn modelId="{CFE697B7-34EE-4EA5-BF99-ED8614F29D11}" type="presOf" srcId="{0ED65538-6750-4F4D-9327-F9682962E41A}" destId="{58E2CEB6-1A39-4173-B07B-97AFA60E0BD5}" srcOrd="0" destOrd="0" presId="urn:microsoft.com/office/officeart/2018/2/layout/IconVerticalSolidList"/>
    <dgm:cxn modelId="{D8C329C7-96D9-42F2-91A3-3461DDF75465}" srcId="{CAB5C883-1278-47C0-809B-D9DB2D693654}" destId="{8A73827F-DC8F-4D21-8E76-46CB284FDA00}" srcOrd="0" destOrd="0" parTransId="{425240DE-1829-4DD0-BDAB-A3C0A5C89C20}" sibTransId="{3D159C95-068F-49A3-A96A-DF7DC592E637}"/>
    <dgm:cxn modelId="{E666B103-48A1-49F1-9B8A-D5A57F607C69}" type="presParOf" srcId="{E051571B-A300-41AF-844E-A8C2BF54F16F}" destId="{FCBAFDE3-1F92-417B-9335-5402EF465A8B}" srcOrd="0" destOrd="0" presId="urn:microsoft.com/office/officeart/2018/2/layout/IconVerticalSolidList"/>
    <dgm:cxn modelId="{E2A2C281-601E-4474-9653-89C302361E46}" type="presParOf" srcId="{FCBAFDE3-1F92-417B-9335-5402EF465A8B}" destId="{A697B2BD-2B3C-4984-8624-A280FF75BE2D}" srcOrd="0" destOrd="0" presId="urn:microsoft.com/office/officeart/2018/2/layout/IconVerticalSolidList"/>
    <dgm:cxn modelId="{D3ACD59F-EFC3-4501-B107-BBEFF1CCE079}" type="presParOf" srcId="{FCBAFDE3-1F92-417B-9335-5402EF465A8B}" destId="{AFA6809D-135F-4717-B7EA-9EC812795E21}" srcOrd="1" destOrd="0" presId="urn:microsoft.com/office/officeart/2018/2/layout/IconVerticalSolidList"/>
    <dgm:cxn modelId="{95311B09-BE9A-48C2-93B8-7858BC7C16AA}" type="presParOf" srcId="{FCBAFDE3-1F92-417B-9335-5402EF465A8B}" destId="{5C8DC171-0B30-40F2-AE51-F1D93C9ED76A}" srcOrd="2" destOrd="0" presId="urn:microsoft.com/office/officeart/2018/2/layout/IconVerticalSolidList"/>
    <dgm:cxn modelId="{8BBEA3DF-9129-40E0-B028-D64F06F8FF9A}" type="presParOf" srcId="{FCBAFDE3-1F92-417B-9335-5402EF465A8B}" destId="{8EC37B9C-44CA-4332-AA62-A08510659DDF}" srcOrd="3" destOrd="0" presId="urn:microsoft.com/office/officeart/2018/2/layout/IconVerticalSolidList"/>
    <dgm:cxn modelId="{7EF1EEB3-EA91-4086-B137-8F0FAB2FE90D}" type="presParOf" srcId="{E051571B-A300-41AF-844E-A8C2BF54F16F}" destId="{1634B157-9C4A-4F7F-AC24-A569CF7C1F14}" srcOrd="1" destOrd="0" presId="urn:microsoft.com/office/officeart/2018/2/layout/IconVerticalSolidList"/>
    <dgm:cxn modelId="{2BF7A75A-089A-44D3-A921-B4298DF3304E}" type="presParOf" srcId="{E051571B-A300-41AF-844E-A8C2BF54F16F}" destId="{105ECC14-DC67-4054-BE99-BD7157E943FF}" srcOrd="2" destOrd="0" presId="urn:microsoft.com/office/officeart/2018/2/layout/IconVerticalSolidList"/>
    <dgm:cxn modelId="{C13C21FD-A7DD-4353-A8C8-FF44876D5346}" type="presParOf" srcId="{105ECC14-DC67-4054-BE99-BD7157E943FF}" destId="{4DCE6F94-2AA0-4B63-BC57-F9BA7F2F5320}" srcOrd="0" destOrd="0" presId="urn:microsoft.com/office/officeart/2018/2/layout/IconVerticalSolidList"/>
    <dgm:cxn modelId="{CEAEF846-E094-468B-80A6-34F7196CC29D}" type="presParOf" srcId="{105ECC14-DC67-4054-BE99-BD7157E943FF}" destId="{F2CC1BE7-6766-4732-8994-CB8199153672}" srcOrd="1" destOrd="0" presId="urn:microsoft.com/office/officeart/2018/2/layout/IconVerticalSolidList"/>
    <dgm:cxn modelId="{EE5828DB-8EAE-47C5-A422-261E8BD002DE}" type="presParOf" srcId="{105ECC14-DC67-4054-BE99-BD7157E943FF}" destId="{3FE82830-D8E6-4C90-8DAA-A33BEFA2D2DC}" srcOrd="2" destOrd="0" presId="urn:microsoft.com/office/officeart/2018/2/layout/IconVerticalSolidList"/>
    <dgm:cxn modelId="{AE288FD3-8BC3-4E6E-A258-2BCC8AF25BF4}" type="presParOf" srcId="{105ECC14-DC67-4054-BE99-BD7157E943FF}" destId="{58E2CEB6-1A39-4173-B07B-97AFA60E0B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6CF72C6-1C96-454A-BFA9-79D8245AC9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C6BD4A-952C-4C73-BC52-52BC7A73ECFF}">
      <dgm:prSet/>
      <dgm:spPr/>
      <dgm:t>
        <a:bodyPr/>
        <a:lstStyle/>
        <a:p>
          <a:pPr>
            <a:lnSpc>
              <a:spcPct val="100000"/>
            </a:lnSpc>
          </a:pPr>
          <a:r>
            <a:rPr lang="en-US"/>
            <a:t>This cognitive service enables you to quickly build a </a:t>
          </a:r>
          <a:r>
            <a:rPr lang="en-US" i="1"/>
            <a:t>knowledge base</a:t>
          </a:r>
          <a:r>
            <a:rPr lang="en-US"/>
            <a:t> of questions and answers that can form the basis of a dialog between a human and an AI agent.</a:t>
          </a:r>
        </a:p>
      </dgm:t>
    </dgm:pt>
    <dgm:pt modelId="{B521D6AA-C440-42B0-8EC0-D8A1D9A45518}" type="parTrans" cxnId="{DDF2ACB3-F1B0-4804-8057-A8BFACBE7D50}">
      <dgm:prSet/>
      <dgm:spPr/>
      <dgm:t>
        <a:bodyPr/>
        <a:lstStyle/>
        <a:p>
          <a:endParaRPr lang="en-US"/>
        </a:p>
      </dgm:t>
    </dgm:pt>
    <dgm:pt modelId="{82F8C6C7-A1F5-422D-8AA4-0022B4D70597}" type="sibTrans" cxnId="{DDF2ACB3-F1B0-4804-8057-A8BFACBE7D50}">
      <dgm:prSet/>
      <dgm:spPr/>
      <dgm:t>
        <a:bodyPr/>
        <a:lstStyle/>
        <a:p>
          <a:endParaRPr lang="en-US"/>
        </a:p>
      </dgm:t>
    </dgm:pt>
    <dgm:pt modelId="{E4CB6626-DECC-480F-A463-4B5EB8D3EEF4}">
      <dgm:prSet/>
      <dgm:spPr/>
      <dgm:t>
        <a:bodyPr/>
        <a:lstStyle/>
        <a:p>
          <a:pPr>
            <a:lnSpc>
              <a:spcPct val="100000"/>
            </a:lnSpc>
          </a:pPr>
          <a:r>
            <a:rPr lang="en-US"/>
            <a:t>QnA service can only retrieve answers from the Knowledgebase, nothing else. You can think it as a fancier Database, you can query it using human language.</a:t>
          </a:r>
        </a:p>
      </dgm:t>
    </dgm:pt>
    <dgm:pt modelId="{43F34B34-E564-4F25-A561-91E204B0B82A}" type="parTrans" cxnId="{70D2C3F9-944A-4A64-9FED-FCD3B6A013DC}">
      <dgm:prSet/>
      <dgm:spPr/>
      <dgm:t>
        <a:bodyPr/>
        <a:lstStyle/>
        <a:p>
          <a:endParaRPr lang="en-US"/>
        </a:p>
      </dgm:t>
    </dgm:pt>
    <dgm:pt modelId="{709C3D4B-BFDC-4F29-B760-43C4B4FCDAA6}" type="sibTrans" cxnId="{70D2C3F9-944A-4A64-9FED-FCD3B6A013DC}">
      <dgm:prSet/>
      <dgm:spPr/>
      <dgm:t>
        <a:bodyPr/>
        <a:lstStyle/>
        <a:p>
          <a:endParaRPr lang="en-US"/>
        </a:p>
      </dgm:t>
    </dgm:pt>
    <dgm:pt modelId="{3A813D2B-C3C5-4BE7-9C3D-9E0F3CF89D5F}" type="pres">
      <dgm:prSet presAssocID="{36CF72C6-1C96-454A-BFA9-79D8245AC90D}" presName="root" presStyleCnt="0">
        <dgm:presLayoutVars>
          <dgm:dir/>
          <dgm:resizeHandles val="exact"/>
        </dgm:presLayoutVars>
      </dgm:prSet>
      <dgm:spPr/>
    </dgm:pt>
    <dgm:pt modelId="{EDE6C758-5F7D-4270-89FA-15109FA8A579}" type="pres">
      <dgm:prSet presAssocID="{A8C6BD4A-952C-4C73-BC52-52BC7A73ECFF}" presName="compNode" presStyleCnt="0"/>
      <dgm:spPr/>
    </dgm:pt>
    <dgm:pt modelId="{5A50B8A9-E01A-458F-930A-786FEEBCE5F9}" type="pres">
      <dgm:prSet presAssocID="{A8C6BD4A-952C-4C73-BC52-52BC7A73ECFF}" presName="bgRect" presStyleLbl="bgShp" presStyleIdx="0" presStyleCnt="2"/>
      <dgm:spPr/>
    </dgm:pt>
    <dgm:pt modelId="{76B63D18-4A59-41C7-B57C-ACB36608C860}" type="pres">
      <dgm:prSet presAssocID="{A8C6BD4A-952C-4C73-BC52-52BC7A73EC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C37F2CF-B729-4B19-80C5-A69FD912AE65}" type="pres">
      <dgm:prSet presAssocID="{A8C6BD4A-952C-4C73-BC52-52BC7A73ECFF}" presName="spaceRect" presStyleCnt="0"/>
      <dgm:spPr/>
    </dgm:pt>
    <dgm:pt modelId="{C2C57FC8-2C69-475A-8076-2CB48D4C4926}" type="pres">
      <dgm:prSet presAssocID="{A8C6BD4A-952C-4C73-BC52-52BC7A73ECFF}" presName="parTx" presStyleLbl="revTx" presStyleIdx="0" presStyleCnt="2">
        <dgm:presLayoutVars>
          <dgm:chMax val="0"/>
          <dgm:chPref val="0"/>
        </dgm:presLayoutVars>
      </dgm:prSet>
      <dgm:spPr/>
    </dgm:pt>
    <dgm:pt modelId="{C8A223DD-98F0-4177-81E9-FF6E8FFD335E}" type="pres">
      <dgm:prSet presAssocID="{82F8C6C7-A1F5-422D-8AA4-0022B4D70597}" presName="sibTrans" presStyleCnt="0"/>
      <dgm:spPr/>
    </dgm:pt>
    <dgm:pt modelId="{FCEAD223-986D-4525-B00A-28B4BB6E1CF6}" type="pres">
      <dgm:prSet presAssocID="{E4CB6626-DECC-480F-A463-4B5EB8D3EEF4}" presName="compNode" presStyleCnt="0"/>
      <dgm:spPr/>
    </dgm:pt>
    <dgm:pt modelId="{97078DF0-0DD4-49C7-AF1F-3F3E49B0697B}" type="pres">
      <dgm:prSet presAssocID="{E4CB6626-DECC-480F-A463-4B5EB8D3EEF4}" presName="bgRect" presStyleLbl="bgShp" presStyleIdx="1" presStyleCnt="2"/>
      <dgm:spPr/>
    </dgm:pt>
    <dgm:pt modelId="{AFF5FB8A-80FD-4DB8-9CE9-B11E5EC4A4CD}" type="pres">
      <dgm:prSet presAssocID="{E4CB6626-DECC-480F-A463-4B5EB8D3EE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55ABC8A-610D-47A6-9269-A59874725453}" type="pres">
      <dgm:prSet presAssocID="{E4CB6626-DECC-480F-A463-4B5EB8D3EEF4}" presName="spaceRect" presStyleCnt="0"/>
      <dgm:spPr/>
    </dgm:pt>
    <dgm:pt modelId="{C08B6E4A-2E40-4511-AF6D-FCE8516A4EB3}" type="pres">
      <dgm:prSet presAssocID="{E4CB6626-DECC-480F-A463-4B5EB8D3EEF4}" presName="parTx" presStyleLbl="revTx" presStyleIdx="1" presStyleCnt="2">
        <dgm:presLayoutVars>
          <dgm:chMax val="0"/>
          <dgm:chPref val="0"/>
        </dgm:presLayoutVars>
      </dgm:prSet>
      <dgm:spPr/>
    </dgm:pt>
  </dgm:ptLst>
  <dgm:cxnLst>
    <dgm:cxn modelId="{24C9FC2D-154C-4DAA-AF91-4AD735D9F6E8}" type="presOf" srcId="{36CF72C6-1C96-454A-BFA9-79D8245AC90D}" destId="{3A813D2B-C3C5-4BE7-9C3D-9E0F3CF89D5F}" srcOrd="0" destOrd="0" presId="urn:microsoft.com/office/officeart/2018/2/layout/IconVerticalSolidList"/>
    <dgm:cxn modelId="{0497AE2E-02CC-4680-914E-1C0671813DA8}" type="presOf" srcId="{E4CB6626-DECC-480F-A463-4B5EB8D3EEF4}" destId="{C08B6E4A-2E40-4511-AF6D-FCE8516A4EB3}" srcOrd="0" destOrd="0" presId="urn:microsoft.com/office/officeart/2018/2/layout/IconVerticalSolidList"/>
    <dgm:cxn modelId="{DDF2ACB3-F1B0-4804-8057-A8BFACBE7D50}" srcId="{36CF72C6-1C96-454A-BFA9-79D8245AC90D}" destId="{A8C6BD4A-952C-4C73-BC52-52BC7A73ECFF}" srcOrd="0" destOrd="0" parTransId="{B521D6AA-C440-42B0-8EC0-D8A1D9A45518}" sibTransId="{82F8C6C7-A1F5-422D-8AA4-0022B4D70597}"/>
    <dgm:cxn modelId="{A16A66BA-CB12-4B42-AB19-F6CC8119C921}" type="presOf" srcId="{A8C6BD4A-952C-4C73-BC52-52BC7A73ECFF}" destId="{C2C57FC8-2C69-475A-8076-2CB48D4C4926}" srcOrd="0" destOrd="0" presId="urn:microsoft.com/office/officeart/2018/2/layout/IconVerticalSolidList"/>
    <dgm:cxn modelId="{70D2C3F9-944A-4A64-9FED-FCD3B6A013DC}" srcId="{36CF72C6-1C96-454A-BFA9-79D8245AC90D}" destId="{E4CB6626-DECC-480F-A463-4B5EB8D3EEF4}" srcOrd="1" destOrd="0" parTransId="{43F34B34-E564-4F25-A561-91E204B0B82A}" sibTransId="{709C3D4B-BFDC-4F29-B760-43C4B4FCDAA6}"/>
    <dgm:cxn modelId="{4F427C07-9A0F-4763-A64A-0901029FF9D9}" type="presParOf" srcId="{3A813D2B-C3C5-4BE7-9C3D-9E0F3CF89D5F}" destId="{EDE6C758-5F7D-4270-89FA-15109FA8A579}" srcOrd="0" destOrd="0" presId="urn:microsoft.com/office/officeart/2018/2/layout/IconVerticalSolidList"/>
    <dgm:cxn modelId="{0544D795-EF63-4000-A82E-72BE730DCF39}" type="presParOf" srcId="{EDE6C758-5F7D-4270-89FA-15109FA8A579}" destId="{5A50B8A9-E01A-458F-930A-786FEEBCE5F9}" srcOrd="0" destOrd="0" presId="urn:microsoft.com/office/officeart/2018/2/layout/IconVerticalSolidList"/>
    <dgm:cxn modelId="{AA6F3525-C98F-4739-9C97-9AEB5EC7D8CD}" type="presParOf" srcId="{EDE6C758-5F7D-4270-89FA-15109FA8A579}" destId="{76B63D18-4A59-41C7-B57C-ACB36608C860}" srcOrd="1" destOrd="0" presId="urn:microsoft.com/office/officeart/2018/2/layout/IconVerticalSolidList"/>
    <dgm:cxn modelId="{4FD665EE-6CB9-4C72-840C-5849BD6AF0FA}" type="presParOf" srcId="{EDE6C758-5F7D-4270-89FA-15109FA8A579}" destId="{6C37F2CF-B729-4B19-80C5-A69FD912AE65}" srcOrd="2" destOrd="0" presId="urn:microsoft.com/office/officeart/2018/2/layout/IconVerticalSolidList"/>
    <dgm:cxn modelId="{67744C44-1D73-4E1A-A1DF-076325AF10DE}" type="presParOf" srcId="{EDE6C758-5F7D-4270-89FA-15109FA8A579}" destId="{C2C57FC8-2C69-475A-8076-2CB48D4C4926}" srcOrd="3" destOrd="0" presId="urn:microsoft.com/office/officeart/2018/2/layout/IconVerticalSolidList"/>
    <dgm:cxn modelId="{325C0C46-CD9C-499B-995E-8BE8DE182B6D}" type="presParOf" srcId="{3A813D2B-C3C5-4BE7-9C3D-9E0F3CF89D5F}" destId="{C8A223DD-98F0-4177-81E9-FF6E8FFD335E}" srcOrd="1" destOrd="0" presId="urn:microsoft.com/office/officeart/2018/2/layout/IconVerticalSolidList"/>
    <dgm:cxn modelId="{194DFE9D-58BD-4E64-BF8A-02DF19E9E2EB}" type="presParOf" srcId="{3A813D2B-C3C5-4BE7-9C3D-9E0F3CF89D5F}" destId="{FCEAD223-986D-4525-B00A-28B4BB6E1CF6}" srcOrd="2" destOrd="0" presId="urn:microsoft.com/office/officeart/2018/2/layout/IconVerticalSolidList"/>
    <dgm:cxn modelId="{BA7524B6-BA82-4E67-AE51-D659352173B9}" type="presParOf" srcId="{FCEAD223-986D-4525-B00A-28B4BB6E1CF6}" destId="{97078DF0-0DD4-49C7-AF1F-3F3E49B0697B}" srcOrd="0" destOrd="0" presId="urn:microsoft.com/office/officeart/2018/2/layout/IconVerticalSolidList"/>
    <dgm:cxn modelId="{86FBA5D5-8572-4AFD-BB22-C9B170E1CE23}" type="presParOf" srcId="{FCEAD223-986D-4525-B00A-28B4BB6E1CF6}" destId="{AFF5FB8A-80FD-4DB8-9CE9-B11E5EC4A4CD}" srcOrd="1" destOrd="0" presId="urn:microsoft.com/office/officeart/2018/2/layout/IconVerticalSolidList"/>
    <dgm:cxn modelId="{F4633EFD-1C21-4138-AD95-8CD29538C732}" type="presParOf" srcId="{FCEAD223-986D-4525-B00A-28B4BB6E1CF6}" destId="{755ABC8A-610D-47A6-9269-A59874725453}" srcOrd="2" destOrd="0" presId="urn:microsoft.com/office/officeart/2018/2/layout/IconVerticalSolidList"/>
    <dgm:cxn modelId="{12C000FB-E78F-43E3-BDD7-C10A41EAD7E8}" type="presParOf" srcId="{FCEAD223-986D-4525-B00A-28B4BB6E1CF6}" destId="{C08B6E4A-2E40-4511-AF6D-FCE8516A4E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F7C7EC-EA59-4A00-AF68-541B636765C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42A676-7B42-4C70-BEAD-231405DB6438}">
      <dgm:prSet/>
      <dgm:spPr/>
      <dgm:t>
        <a:bodyPr/>
        <a:lstStyle/>
        <a:p>
          <a:pPr>
            <a:lnSpc>
              <a:spcPct val="100000"/>
            </a:lnSpc>
          </a:pPr>
          <a:r>
            <a:rPr lang="en-US" dirty="0"/>
            <a:t>This service provides a platform for creating, publishing, and managing bots. </a:t>
          </a:r>
        </a:p>
      </dgm:t>
    </dgm:pt>
    <dgm:pt modelId="{7D28CC6D-AE40-4854-9C7E-FF172B58D052}" type="parTrans" cxnId="{37F9B618-9ED6-4F1D-99AA-A008C6EAC909}">
      <dgm:prSet/>
      <dgm:spPr/>
      <dgm:t>
        <a:bodyPr/>
        <a:lstStyle/>
        <a:p>
          <a:endParaRPr lang="en-US"/>
        </a:p>
      </dgm:t>
    </dgm:pt>
    <dgm:pt modelId="{4B273EEF-F2FD-4D81-8BC3-330EAF6425A7}" type="sibTrans" cxnId="{37F9B618-9ED6-4F1D-99AA-A008C6EAC909}">
      <dgm:prSet/>
      <dgm:spPr/>
      <dgm:t>
        <a:bodyPr/>
        <a:lstStyle/>
        <a:p>
          <a:endParaRPr lang="en-US"/>
        </a:p>
      </dgm:t>
    </dgm:pt>
    <dgm:pt modelId="{4102D935-2CA9-4DBF-BF27-5FC8B7A21BCE}">
      <dgm:prSet/>
      <dgm:spPr/>
      <dgm:t>
        <a:bodyPr/>
        <a:lstStyle/>
        <a:p>
          <a:pPr>
            <a:lnSpc>
              <a:spcPct val="100000"/>
            </a:lnSpc>
          </a:pPr>
          <a:r>
            <a:rPr lang="en-US" dirty="0"/>
            <a:t>Developers can use the </a:t>
          </a:r>
          <a:r>
            <a:rPr lang="en-US" i="1" dirty="0"/>
            <a:t>Bot Framework</a:t>
          </a:r>
          <a:r>
            <a:rPr lang="en-US" dirty="0"/>
            <a:t> to create a bot and manage it with Azure Bot Service - integrating back-end services like </a:t>
          </a:r>
          <a:r>
            <a:rPr lang="en-US" dirty="0" err="1"/>
            <a:t>QnA</a:t>
          </a:r>
          <a:r>
            <a:rPr lang="en-US" dirty="0"/>
            <a:t> Maker and LUIS, and connecting to channels for web chat, email, Microsoft Teams, and others.</a:t>
          </a:r>
        </a:p>
      </dgm:t>
    </dgm:pt>
    <dgm:pt modelId="{576F9F70-048C-42B7-BB94-F434C0BD521D}" type="parTrans" cxnId="{D0921145-5461-42C3-BDE8-1958F544D280}">
      <dgm:prSet/>
      <dgm:spPr/>
      <dgm:t>
        <a:bodyPr/>
        <a:lstStyle/>
        <a:p>
          <a:endParaRPr lang="en-US"/>
        </a:p>
      </dgm:t>
    </dgm:pt>
    <dgm:pt modelId="{6D8AD59D-A148-4861-8E63-F297EFE8DD82}" type="sibTrans" cxnId="{D0921145-5461-42C3-BDE8-1958F544D280}">
      <dgm:prSet/>
      <dgm:spPr/>
      <dgm:t>
        <a:bodyPr/>
        <a:lstStyle/>
        <a:p>
          <a:endParaRPr lang="en-US"/>
        </a:p>
      </dgm:t>
    </dgm:pt>
    <dgm:pt modelId="{CBCDB2F4-201A-4033-AB64-DAB33A53CA94}">
      <dgm:prSet phldr="0"/>
      <dgm:spPr/>
      <dgm:t>
        <a:bodyPr/>
        <a:lstStyle/>
        <a:p>
          <a:r>
            <a:rPr lang="en-US" dirty="0">
              <a:latin typeface="Bierstadt"/>
              <a:hlinkClick xmlns:r="http://schemas.openxmlformats.org/officeDocument/2006/relationships" r:id="rId1"/>
            </a:rPr>
            <a:t>https://www.microsoft.com/en-us/research/project/health-bot/</a:t>
          </a:r>
          <a:endParaRPr lang="en-US" dirty="0">
            <a:latin typeface="Bierstadt"/>
          </a:endParaRPr>
        </a:p>
      </dgm:t>
    </dgm:pt>
    <dgm:pt modelId="{C612A830-8DF4-4D85-BBD4-EEB1427234C0}" type="parTrans" cxnId="{BC000E81-E9CA-4DE8-92E2-6EA0599E1F86}">
      <dgm:prSet/>
      <dgm:spPr/>
    </dgm:pt>
    <dgm:pt modelId="{67B52AC8-BFAF-4BC7-8DCB-7CCA1A52FF10}" type="sibTrans" cxnId="{BC000E81-E9CA-4DE8-92E2-6EA0599E1F86}">
      <dgm:prSet/>
      <dgm:spPr/>
    </dgm:pt>
    <dgm:pt modelId="{68417A85-B62D-43BD-B79E-68906CD9AADE}" type="pres">
      <dgm:prSet presAssocID="{6EF7C7EC-EA59-4A00-AF68-541B636765C8}" presName="root" presStyleCnt="0">
        <dgm:presLayoutVars>
          <dgm:dir/>
          <dgm:resizeHandles val="exact"/>
        </dgm:presLayoutVars>
      </dgm:prSet>
      <dgm:spPr/>
    </dgm:pt>
    <dgm:pt modelId="{ECE7B52F-8B3C-4C4F-8ED8-7BE3F877C349}" type="pres">
      <dgm:prSet presAssocID="{6042A676-7B42-4C70-BEAD-231405DB6438}" presName="compNode" presStyleCnt="0"/>
      <dgm:spPr/>
    </dgm:pt>
    <dgm:pt modelId="{593B0119-2A59-4E9D-A939-F61072507051}" type="pres">
      <dgm:prSet presAssocID="{6042A676-7B42-4C70-BEAD-231405DB6438}" presName="bgRect" presStyleLbl="bgShp" presStyleIdx="0" presStyleCnt="3"/>
      <dgm:spPr/>
    </dgm:pt>
    <dgm:pt modelId="{B6103C70-31C4-4F03-9834-FEFCA6A8A8FE}" type="pres">
      <dgm:prSet presAssocID="{6042A676-7B42-4C70-BEAD-231405DB6438}"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426761E8-2A4A-499B-911A-A2A8B38CCC2C}" type="pres">
      <dgm:prSet presAssocID="{6042A676-7B42-4C70-BEAD-231405DB6438}" presName="spaceRect" presStyleCnt="0"/>
      <dgm:spPr/>
    </dgm:pt>
    <dgm:pt modelId="{33366AF0-1D56-4982-BE2E-CC2F56E9C692}" type="pres">
      <dgm:prSet presAssocID="{6042A676-7B42-4C70-BEAD-231405DB6438}" presName="parTx" presStyleLbl="revTx" presStyleIdx="0" presStyleCnt="3">
        <dgm:presLayoutVars>
          <dgm:chMax val="0"/>
          <dgm:chPref val="0"/>
        </dgm:presLayoutVars>
      </dgm:prSet>
      <dgm:spPr/>
    </dgm:pt>
    <dgm:pt modelId="{2B8AF831-C656-409E-B626-A9EB09538D8F}" type="pres">
      <dgm:prSet presAssocID="{4B273EEF-F2FD-4D81-8BC3-330EAF6425A7}" presName="sibTrans" presStyleCnt="0"/>
      <dgm:spPr/>
    </dgm:pt>
    <dgm:pt modelId="{69C131EC-2C0B-42D4-A910-22406A918B06}" type="pres">
      <dgm:prSet presAssocID="{4102D935-2CA9-4DBF-BF27-5FC8B7A21BCE}" presName="compNode" presStyleCnt="0"/>
      <dgm:spPr/>
    </dgm:pt>
    <dgm:pt modelId="{C7BCFBFF-F2F1-4E06-8776-EBD357C2CD25}" type="pres">
      <dgm:prSet presAssocID="{4102D935-2CA9-4DBF-BF27-5FC8B7A21BCE}" presName="bgRect" presStyleLbl="bgShp" presStyleIdx="1" presStyleCnt="3"/>
      <dgm:spPr/>
    </dgm:pt>
    <dgm:pt modelId="{490A1BD8-3B27-4B44-A096-047410AA5E97}" type="pres">
      <dgm:prSet presAssocID="{4102D935-2CA9-4DBF-BF27-5FC8B7A21BCE}"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ears"/>
        </a:ext>
      </dgm:extLst>
    </dgm:pt>
    <dgm:pt modelId="{218727E4-861F-4987-B87F-9FA92ECBE230}" type="pres">
      <dgm:prSet presAssocID="{4102D935-2CA9-4DBF-BF27-5FC8B7A21BCE}" presName="spaceRect" presStyleCnt="0"/>
      <dgm:spPr/>
    </dgm:pt>
    <dgm:pt modelId="{DAED2FCB-A49D-4CB6-B6B4-503B7F23D006}" type="pres">
      <dgm:prSet presAssocID="{4102D935-2CA9-4DBF-BF27-5FC8B7A21BCE}" presName="parTx" presStyleLbl="revTx" presStyleIdx="1" presStyleCnt="3">
        <dgm:presLayoutVars>
          <dgm:chMax val="0"/>
          <dgm:chPref val="0"/>
        </dgm:presLayoutVars>
      </dgm:prSet>
      <dgm:spPr/>
    </dgm:pt>
    <dgm:pt modelId="{8DFCF1F7-2FC0-437D-B4A1-5D65AB1060DE}" type="pres">
      <dgm:prSet presAssocID="{6D8AD59D-A148-4861-8E63-F297EFE8DD82}" presName="sibTrans" presStyleCnt="0"/>
      <dgm:spPr/>
    </dgm:pt>
    <dgm:pt modelId="{4B14FA70-950C-4205-89E6-58EC87E8392A}" type="pres">
      <dgm:prSet presAssocID="{CBCDB2F4-201A-4033-AB64-DAB33A53CA94}" presName="compNode" presStyleCnt="0"/>
      <dgm:spPr/>
    </dgm:pt>
    <dgm:pt modelId="{007F0DC6-D86A-40D1-89BD-296734048767}" type="pres">
      <dgm:prSet presAssocID="{CBCDB2F4-201A-4033-AB64-DAB33A53CA94}" presName="bgRect" presStyleLbl="bgShp" presStyleIdx="2" presStyleCnt="3"/>
      <dgm:spPr/>
    </dgm:pt>
    <dgm:pt modelId="{7CEB70A7-3E77-4756-ABBD-AB1302B53EC4}" type="pres">
      <dgm:prSet presAssocID="{CBCDB2F4-201A-4033-AB64-DAB33A53CA94}" presName="iconRect" presStyleLbl="node1" presStyleIdx="2" presStyleCnt="3"/>
      <dgm:spPr/>
    </dgm:pt>
    <dgm:pt modelId="{55BA6200-AAB5-4E93-B2C7-4605E5D39178}" type="pres">
      <dgm:prSet presAssocID="{CBCDB2F4-201A-4033-AB64-DAB33A53CA94}" presName="spaceRect" presStyleCnt="0"/>
      <dgm:spPr/>
    </dgm:pt>
    <dgm:pt modelId="{FB19A2FA-0D02-4F2F-8F86-FCF79F71A9BF}" type="pres">
      <dgm:prSet presAssocID="{CBCDB2F4-201A-4033-AB64-DAB33A53CA94}" presName="parTx" presStyleLbl="revTx" presStyleIdx="2" presStyleCnt="3">
        <dgm:presLayoutVars>
          <dgm:chMax val="0"/>
          <dgm:chPref val="0"/>
        </dgm:presLayoutVars>
      </dgm:prSet>
      <dgm:spPr/>
    </dgm:pt>
  </dgm:ptLst>
  <dgm:cxnLst>
    <dgm:cxn modelId="{37F9B618-9ED6-4F1D-99AA-A008C6EAC909}" srcId="{6EF7C7EC-EA59-4A00-AF68-541B636765C8}" destId="{6042A676-7B42-4C70-BEAD-231405DB6438}" srcOrd="0" destOrd="0" parTransId="{7D28CC6D-AE40-4854-9C7E-FF172B58D052}" sibTransId="{4B273EEF-F2FD-4D81-8BC3-330EAF6425A7}"/>
    <dgm:cxn modelId="{D0921145-5461-42C3-BDE8-1958F544D280}" srcId="{6EF7C7EC-EA59-4A00-AF68-541B636765C8}" destId="{4102D935-2CA9-4DBF-BF27-5FC8B7A21BCE}" srcOrd="1" destOrd="0" parTransId="{576F9F70-048C-42B7-BB94-F434C0BD521D}" sibTransId="{6D8AD59D-A148-4861-8E63-F297EFE8DD82}"/>
    <dgm:cxn modelId="{23A0A457-CB56-4C7D-9786-3626D7C90383}" type="presOf" srcId="{6042A676-7B42-4C70-BEAD-231405DB6438}" destId="{33366AF0-1D56-4982-BE2E-CC2F56E9C692}" srcOrd="0" destOrd="0" presId="urn:microsoft.com/office/officeart/2018/2/layout/IconVerticalSolidList"/>
    <dgm:cxn modelId="{BC000E81-E9CA-4DE8-92E2-6EA0599E1F86}" srcId="{6EF7C7EC-EA59-4A00-AF68-541B636765C8}" destId="{CBCDB2F4-201A-4033-AB64-DAB33A53CA94}" srcOrd="2" destOrd="0" parTransId="{C612A830-8DF4-4D85-BBD4-EEB1427234C0}" sibTransId="{67B52AC8-BFAF-4BC7-8DCB-7CCA1A52FF10}"/>
    <dgm:cxn modelId="{D33B3E86-7196-49FE-A232-F68743F95F01}" type="presOf" srcId="{4102D935-2CA9-4DBF-BF27-5FC8B7A21BCE}" destId="{DAED2FCB-A49D-4CB6-B6B4-503B7F23D006}" srcOrd="0" destOrd="0" presId="urn:microsoft.com/office/officeart/2018/2/layout/IconVerticalSolidList"/>
    <dgm:cxn modelId="{7C2DA988-BCC6-4611-A0AA-12482E043278}" type="presOf" srcId="{CBCDB2F4-201A-4033-AB64-DAB33A53CA94}" destId="{FB19A2FA-0D02-4F2F-8F86-FCF79F71A9BF}" srcOrd="0" destOrd="0" presId="urn:microsoft.com/office/officeart/2018/2/layout/IconVerticalSolidList"/>
    <dgm:cxn modelId="{556383AD-3C60-4ADD-9D83-A69D0EA3FD81}" type="presOf" srcId="{6EF7C7EC-EA59-4A00-AF68-541B636765C8}" destId="{68417A85-B62D-43BD-B79E-68906CD9AADE}" srcOrd="0" destOrd="0" presId="urn:microsoft.com/office/officeart/2018/2/layout/IconVerticalSolidList"/>
    <dgm:cxn modelId="{4CBB0965-D541-4FCC-9DB1-64C288115EF1}" type="presParOf" srcId="{68417A85-B62D-43BD-B79E-68906CD9AADE}" destId="{ECE7B52F-8B3C-4C4F-8ED8-7BE3F877C349}" srcOrd="0" destOrd="0" presId="urn:microsoft.com/office/officeart/2018/2/layout/IconVerticalSolidList"/>
    <dgm:cxn modelId="{43BE01D7-E175-47B5-B388-69ACCDD68A98}" type="presParOf" srcId="{ECE7B52F-8B3C-4C4F-8ED8-7BE3F877C349}" destId="{593B0119-2A59-4E9D-A939-F61072507051}" srcOrd="0" destOrd="0" presId="urn:microsoft.com/office/officeart/2018/2/layout/IconVerticalSolidList"/>
    <dgm:cxn modelId="{60475A5C-AAF9-45ED-9AD8-E681C0853F76}" type="presParOf" srcId="{ECE7B52F-8B3C-4C4F-8ED8-7BE3F877C349}" destId="{B6103C70-31C4-4F03-9834-FEFCA6A8A8FE}" srcOrd="1" destOrd="0" presId="urn:microsoft.com/office/officeart/2018/2/layout/IconVerticalSolidList"/>
    <dgm:cxn modelId="{3D1C15C1-D9B2-41CA-8A47-AB4AED394163}" type="presParOf" srcId="{ECE7B52F-8B3C-4C4F-8ED8-7BE3F877C349}" destId="{426761E8-2A4A-499B-911A-A2A8B38CCC2C}" srcOrd="2" destOrd="0" presId="urn:microsoft.com/office/officeart/2018/2/layout/IconVerticalSolidList"/>
    <dgm:cxn modelId="{D59C1385-E7AD-491D-86A5-69CF57955AB0}" type="presParOf" srcId="{ECE7B52F-8B3C-4C4F-8ED8-7BE3F877C349}" destId="{33366AF0-1D56-4982-BE2E-CC2F56E9C692}" srcOrd="3" destOrd="0" presId="urn:microsoft.com/office/officeart/2018/2/layout/IconVerticalSolidList"/>
    <dgm:cxn modelId="{CE2058BA-A8AB-4074-B541-F1607C726307}" type="presParOf" srcId="{68417A85-B62D-43BD-B79E-68906CD9AADE}" destId="{2B8AF831-C656-409E-B626-A9EB09538D8F}" srcOrd="1" destOrd="0" presId="urn:microsoft.com/office/officeart/2018/2/layout/IconVerticalSolidList"/>
    <dgm:cxn modelId="{23DE485C-7F65-4BBE-945A-FC7ADE27C162}" type="presParOf" srcId="{68417A85-B62D-43BD-B79E-68906CD9AADE}" destId="{69C131EC-2C0B-42D4-A910-22406A918B06}" srcOrd="2" destOrd="0" presId="urn:microsoft.com/office/officeart/2018/2/layout/IconVerticalSolidList"/>
    <dgm:cxn modelId="{4601BE06-665C-4320-9D1B-899B1CDA9EFF}" type="presParOf" srcId="{69C131EC-2C0B-42D4-A910-22406A918B06}" destId="{C7BCFBFF-F2F1-4E06-8776-EBD357C2CD25}" srcOrd="0" destOrd="0" presId="urn:microsoft.com/office/officeart/2018/2/layout/IconVerticalSolidList"/>
    <dgm:cxn modelId="{770D6369-7115-4C32-9086-F2E3B12ADF5D}" type="presParOf" srcId="{69C131EC-2C0B-42D4-A910-22406A918B06}" destId="{490A1BD8-3B27-4B44-A096-047410AA5E97}" srcOrd="1" destOrd="0" presId="urn:microsoft.com/office/officeart/2018/2/layout/IconVerticalSolidList"/>
    <dgm:cxn modelId="{1E913E5E-67ED-4757-9DFE-59F4BD92357E}" type="presParOf" srcId="{69C131EC-2C0B-42D4-A910-22406A918B06}" destId="{218727E4-861F-4987-B87F-9FA92ECBE230}" srcOrd="2" destOrd="0" presId="urn:microsoft.com/office/officeart/2018/2/layout/IconVerticalSolidList"/>
    <dgm:cxn modelId="{403AADDE-5AA2-4EB0-B36B-F526D1C171F6}" type="presParOf" srcId="{69C131EC-2C0B-42D4-A910-22406A918B06}" destId="{DAED2FCB-A49D-4CB6-B6B4-503B7F23D006}" srcOrd="3" destOrd="0" presId="urn:microsoft.com/office/officeart/2018/2/layout/IconVerticalSolidList"/>
    <dgm:cxn modelId="{DAE7586E-FC29-4552-B41B-76F4F7877DD1}" type="presParOf" srcId="{68417A85-B62D-43BD-B79E-68906CD9AADE}" destId="{8DFCF1F7-2FC0-437D-B4A1-5D65AB1060DE}" srcOrd="3" destOrd="0" presId="urn:microsoft.com/office/officeart/2018/2/layout/IconVerticalSolidList"/>
    <dgm:cxn modelId="{8451A961-1793-482E-8A34-17D2B1EE9173}" type="presParOf" srcId="{68417A85-B62D-43BD-B79E-68906CD9AADE}" destId="{4B14FA70-950C-4205-89E6-58EC87E8392A}" srcOrd="4" destOrd="0" presId="urn:microsoft.com/office/officeart/2018/2/layout/IconVerticalSolidList"/>
    <dgm:cxn modelId="{B29AE063-82F1-4AFF-A199-1BD19930CD3B}" type="presParOf" srcId="{4B14FA70-950C-4205-89E6-58EC87E8392A}" destId="{007F0DC6-D86A-40D1-89BD-296734048767}" srcOrd="0" destOrd="0" presId="urn:microsoft.com/office/officeart/2018/2/layout/IconVerticalSolidList"/>
    <dgm:cxn modelId="{01EF9082-1A51-4BC1-BEA2-55AF6D86DB51}" type="presParOf" srcId="{4B14FA70-950C-4205-89E6-58EC87E8392A}" destId="{7CEB70A7-3E77-4756-ABBD-AB1302B53EC4}" srcOrd="1" destOrd="0" presId="urn:microsoft.com/office/officeart/2018/2/layout/IconVerticalSolidList"/>
    <dgm:cxn modelId="{A4FCD137-9851-4C30-A744-F6F0AA031349}" type="presParOf" srcId="{4B14FA70-950C-4205-89E6-58EC87E8392A}" destId="{55BA6200-AAB5-4E93-B2C7-4605E5D39178}" srcOrd="2" destOrd="0" presId="urn:microsoft.com/office/officeart/2018/2/layout/IconVerticalSolidList"/>
    <dgm:cxn modelId="{561CAA6A-44AA-4369-BB62-7B470E5986AB}" type="presParOf" srcId="{4B14FA70-950C-4205-89E6-58EC87E8392A}" destId="{FB19A2FA-0D02-4F2F-8F86-FCF79F71A9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5536CE8-973E-4799-9ACE-B9C6461359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00ACE8-5E89-41BF-882F-BBAF524D6179}">
      <dgm:prSet/>
      <dgm:spPr/>
      <dgm:t>
        <a:bodyPr/>
        <a:lstStyle/>
        <a:p>
          <a:pPr>
            <a:lnSpc>
              <a:spcPct val="100000"/>
            </a:lnSpc>
          </a:pPr>
          <a:r>
            <a:rPr lang="en-US" dirty="0"/>
            <a:t>AI systems should treat all people fairly</a:t>
          </a:r>
        </a:p>
      </dgm:t>
    </dgm:pt>
    <dgm:pt modelId="{CF66FAB9-D9DD-446E-84E5-2E5DA460F4E4}" type="parTrans" cxnId="{09245267-4508-4FC7-81A7-B69694727C8E}">
      <dgm:prSet/>
      <dgm:spPr/>
      <dgm:t>
        <a:bodyPr/>
        <a:lstStyle/>
        <a:p>
          <a:endParaRPr lang="en-US"/>
        </a:p>
      </dgm:t>
    </dgm:pt>
    <dgm:pt modelId="{08033C5A-E8BE-44A3-92DB-F06742727DC5}" type="sibTrans" cxnId="{09245267-4508-4FC7-81A7-B69694727C8E}">
      <dgm:prSet/>
      <dgm:spPr/>
      <dgm:t>
        <a:bodyPr/>
        <a:lstStyle/>
        <a:p>
          <a:endParaRPr lang="en-US"/>
        </a:p>
      </dgm:t>
    </dgm:pt>
    <dgm:pt modelId="{BAC023B3-41D3-4CF2-B93E-E934D59A33F8}">
      <dgm:prSet/>
      <dgm:spPr/>
      <dgm:t>
        <a:bodyPr/>
        <a:lstStyle/>
        <a:p>
          <a:pPr>
            <a:lnSpc>
              <a:spcPct val="100000"/>
            </a:lnSpc>
          </a:pPr>
          <a:r>
            <a:rPr lang="en-US" b="1" dirty="0">
              <a:solidFill>
                <a:srgbClr val="FF0000"/>
              </a:solidFill>
            </a:rPr>
            <a:t>Azure Machine Learning includes the capability to interpret models and quantify the extent to which each feature of the data influences the model's prediction.</a:t>
          </a:r>
        </a:p>
      </dgm:t>
    </dgm:pt>
    <dgm:pt modelId="{F1358572-E8B4-4749-A0AA-0875E2AC1B10}" type="parTrans" cxnId="{C91837B9-C874-434A-8F2B-E1AA07BA6AD7}">
      <dgm:prSet/>
      <dgm:spPr/>
      <dgm:t>
        <a:bodyPr/>
        <a:lstStyle/>
        <a:p>
          <a:endParaRPr lang="en-US"/>
        </a:p>
      </dgm:t>
    </dgm:pt>
    <dgm:pt modelId="{F53FEBA9-3000-4A0E-BD25-8CD5E2DFE2C4}" type="sibTrans" cxnId="{C91837B9-C874-434A-8F2B-E1AA07BA6AD7}">
      <dgm:prSet/>
      <dgm:spPr/>
      <dgm:t>
        <a:bodyPr/>
        <a:lstStyle/>
        <a:p>
          <a:endParaRPr lang="en-US"/>
        </a:p>
      </dgm:t>
    </dgm:pt>
    <dgm:pt modelId="{48ECED5A-DAD7-4EA8-A9E4-80EF3E63CFCA}">
      <dgm:prSet/>
      <dgm:spPr/>
      <dgm:t>
        <a:bodyPr/>
        <a:lstStyle/>
        <a:p>
          <a:pPr>
            <a:lnSpc>
              <a:spcPct val="100000"/>
            </a:lnSpc>
          </a:pPr>
          <a:r>
            <a:rPr lang="en-US" dirty="0"/>
            <a:t>This capability helps data scientists and developers identify and mitigate bias in the model.</a:t>
          </a:r>
        </a:p>
      </dgm:t>
    </dgm:pt>
    <dgm:pt modelId="{DEC11CAF-EFDB-4A48-9CFC-4C2CFAB21E10}" type="parTrans" cxnId="{6E22C7A4-3EAD-4BD6-877A-C7CB1101F623}">
      <dgm:prSet/>
      <dgm:spPr/>
      <dgm:t>
        <a:bodyPr/>
        <a:lstStyle/>
        <a:p>
          <a:endParaRPr lang="en-US"/>
        </a:p>
      </dgm:t>
    </dgm:pt>
    <dgm:pt modelId="{26159E4D-D8A8-4677-BF16-43601189F6B4}" type="sibTrans" cxnId="{6E22C7A4-3EAD-4BD6-877A-C7CB1101F623}">
      <dgm:prSet/>
      <dgm:spPr/>
      <dgm:t>
        <a:bodyPr/>
        <a:lstStyle/>
        <a:p>
          <a:endParaRPr lang="en-US"/>
        </a:p>
      </dgm:t>
    </dgm:pt>
    <dgm:pt modelId="{72DC23CE-DEED-4FBA-A41C-FF0737645917}">
      <dgm:prSet phldr="0"/>
      <dgm:spPr/>
      <dgm:t>
        <a:bodyPr/>
        <a:lstStyle/>
        <a:p>
          <a:pPr>
            <a:lnSpc>
              <a:spcPct val="100000"/>
            </a:lnSpc>
          </a:pPr>
          <a:r>
            <a:rPr lang="en-US" dirty="0">
              <a:latin typeface="Bierstadt"/>
              <a:hlinkClick xmlns:r="http://schemas.openxmlformats.org/officeDocument/2006/relationships" r:id="rId1"/>
            </a:rPr>
            <a:t>https://www.microsoft.com/en-us/videoplayer/embed/RE4vqfa?postJsllMsg=true</a:t>
          </a:r>
          <a:endParaRPr lang="en-US" dirty="0">
            <a:latin typeface="Bierstadt"/>
          </a:endParaRPr>
        </a:p>
      </dgm:t>
    </dgm:pt>
    <dgm:pt modelId="{E490788D-052D-4D5F-882E-95D9B325AC96}" type="parTrans" cxnId="{3EACFD96-EB00-4CC5-94D3-433ADEFD57F9}">
      <dgm:prSet/>
      <dgm:spPr/>
    </dgm:pt>
    <dgm:pt modelId="{B3E08457-5AEE-4078-8878-9AE12BA40EE8}" type="sibTrans" cxnId="{3EACFD96-EB00-4CC5-94D3-433ADEFD57F9}">
      <dgm:prSet/>
      <dgm:spPr/>
    </dgm:pt>
    <dgm:pt modelId="{E2C77E6E-B542-47D5-B10A-F9CEE11D378D}" type="pres">
      <dgm:prSet presAssocID="{75536CE8-973E-4799-9ACE-B9C646135921}" presName="root" presStyleCnt="0">
        <dgm:presLayoutVars>
          <dgm:dir/>
          <dgm:resizeHandles val="exact"/>
        </dgm:presLayoutVars>
      </dgm:prSet>
      <dgm:spPr/>
    </dgm:pt>
    <dgm:pt modelId="{659C00DE-6756-4E34-8703-5F0DD2AE78F0}" type="pres">
      <dgm:prSet presAssocID="{C700ACE8-5E89-41BF-882F-BBAF524D6179}" presName="compNode" presStyleCnt="0"/>
      <dgm:spPr/>
    </dgm:pt>
    <dgm:pt modelId="{4E3200BC-E6CA-485A-ADFC-EFB815D18585}" type="pres">
      <dgm:prSet presAssocID="{C700ACE8-5E89-41BF-882F-BBAF524D6179}" presName="bgRect" presStyleLbl="bgShp" presStyleIdx="0" presStyleCnt="4"/>
      <dgm:spPr/>
    </dgm:pt>
    <dgm:pt modelId="{92A34BB1-869A-42D1-967A-4D6C6CBA0453}" type="pres">
      <dgm:prSet presAssocID="{C700ACE8-5E89-41BF-882F-BBAF524D617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3EF71F8A-7254-4452-AD47-B643883C376A}" type="pres">
      <dgm:prSet presAssocID="{C700ACE8-5E89-41BF-882F-BBAF524D6179}" presName="spaceRect" presStyleCnt="0"/>
      <dgm:spPr/>
    </dgm:pt>
    <dgm:pt modelId="{3AFA826E-7F54-457A-8A3E-663B08795A18}" type="pres">
      <dgm:prSet presAssocID="{C700ACE8-5E89-41BF-882F-BBAF524D6179}" presName="parTx" presStyleLbl="revTx" presStyleIdx="0" presStyleCnt="4">
        <dgm:presLayoutVars>
          <dgm:chMax val="0"/>
          <dgm:chPref val="0"/>
        </dgm:presLayoutVars>
      </dgm:prSet>
      <dgm:spPr/>
    </dgm:pt>
    <dgm:pt modelId="{CE1F7FBB-E99B-4648-AF23-4E202D03361E}" type="pres">
      <dgm:prSet presAssocID="{08033C5A-E8BE-44A3-92DB-F06742727DC5}" presName="sibTrans" presStyleCnt="0"/>
      <dgm:spPr/>
    </dgm:pt>
    <dgm:pt modelId="{F8B9648D-0BFE-4813-9CF8-1DA5506F5139}" type="pres">
      <dgm:prSet presAssocID="{BAC023B3-41D3-4CF2-B93E-E934D59A33F8}" presName="compNode" presStyleCnt="0"/>
      <dgm:spPr/>
    </dgm:pt>
    <dgm:pt modelId="{0D0C438A-E669-48A6-9E9F-F6A40EFFC9E1}" type="pres">
      <dgm:prSet presAssocID="{BAC023B3-41D3-4CF2-B93E-E934D59A33F8}" presName="bgRect" presStyleLbl="bgShp" presStyleIdx="1" presStyleCnt="4"/>
      <dgm:spPr/>
    </dgm:pt>
    <dgm:pt modelId="{B4A8A5ED-1758-49BB-8051-302D7669D534}" type="pres">
      <dgm:prSet presAssocID="{BAC023B3-41D3-4CF2-B93E-E934D59A33F8}"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9DF221EF-DFB2-4547-A05C-11EDAAAFCEA4}" type="pres">
      <dgm:prSet presAssocID="{BAC023B3-41D3-4CF2-B93E-E934D59A33F8}" presName="spaceRect" presStyleCnt="0"/>
      <dgm:spPr/>
    </dgm:pt>
    <dgm:pt modelId="{6D79509A-B030-455D-BE13-A930410991C7}" type="pres">
      <dgm:prSet presAssocID="{BAC023B3-41D3-4CF2-B93E-E934D59A33F8}" presName="parTx" presStyleLbl="revTx" presStyleIdx="1" presStyleCnt="4">
        <dgm:presLayoutVars>
          <dgm:chMax val="0"/>
          <dgm:chPref val="0"/>
        </dgm:presLayoutVars>
      </dgm:prSet>
      <dgm:spPr/>
    </dgm:pt>
    <dgm:pt modelId="{6AF98C08-6158-4863-A9C4-954F117E6736}" type="pres">
      <dgm:prSet presAssocID="{F53FEBA9-3000-4A0E-BD25-8CD5E2DFE2C4}" presName="sibTrans" presStyleCnt="0"/>
      <dgm:spPr/>
    </dgm:pt>
    <dgm:pt modelId="{C715FBA8-7B88-4063-A301-DC9360978CDA}" type="pres">
      <dgm:prSet presAssocID="{48ECED5A-DAD7-4EA8-A9E4-80EF3E63CFCA}" presName="compNode" presStyleCnt="0"/>
      <dgm:spPr/>
    </dgm:pt>
    <dgm:pt modelId="{9FE31E70-7C84-47E0-80E6-210CCDEB557F}" type="pres">
      <dgm:prSet presAssocID="{48ECED5A-DAD7-4EA8-A9E4-80EF3E63CFCA}" presName="bgRect" presStyleLbl="bgShp" presStyleIdx="2" presStyleCnt="4"/>
      <dgm:spPr/>
    </dgm:pt>
    <dgm:pt modelId="{FE688957-F38C-4E1A-A394-6AA3E2C15265}" type="pres">
      <dgm:prSet presAssocID="{48ECED5A-DAD7-4EA8-A9E4-80EF3E63CFC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0289280B-6DBB-484D-89E8-8A56BEBBDDF5}" type="pres">
      <dgm:prSet presAssocID="{48ECED5A-DAD7-4EA8-A9E4-80EF3E63CFCA}" presName="spaceRect" presStyleCnt="0"/>
      <dgm:spPr/>
    </dgm:pt>
    <dgm:pt modelId="{A6C2525B-F221-462A-8A2E-690BB8B82410}" type="pres">
      <dgm:prSet presAssocID="{48ECED5A-DAD7-4EA8-A9E4-80EF3E63CFCA}" presName="parTx" presStyleLbl="revTx" presStyleIdx="2" presStyleCnt="4">
        <dgm:presLayoutVars>
          <dgm:chMax val="0"/>
          <dgm:chPref val="0"/>
        </dgm:presLayoutVars>
      </dgm:prSet>
      <dgm:spPr/>
    </dgm:pt>
    <dgm:pt modelId="{CC240207-C400-4A2C-B2B5-B4C0C9BDF6DC}" type="pres">
      <dgm:prSet presAssocID="{26159E4D-D8A8-4677-BF16-43601189F6B4}" presName="sibTrans" presStyleCnt="0"/>
      <dgm:spPr/>
    </dgm:pt>
    <dgm:pt modelId="{6511BBD0-E011-49D9-8DA8-550B63ED3EB9}" type="pres">
      <dgm:prSet presAssocID="{72DC23CE-DEED-4FBA-A41C-FF0737645917}" presName="compNode" presStyleCnt="0"/>
      <dgm:spPr/>
    </dgm:pt>
    <dgm:pt modelId="{48FFB79A-F394-409C-803D-FAB2B05E9C4F}" type="pres">
      <dgm:prSet presAssocID="{72DC23CE-DEED-4FBA-A41C-FF0737645917}" presName="bgRect" presStyleLbl="bgShp" presStyleIdx="3" presStyleCnt="4"/>
      <dgm:spPr/>
    </dgm:pt>
    <dgm:pt modelId="{9D2E3C7E-288B-4E37-B700-D7E07E4A34BC}" type="pres">
      <dgm:prSet presAssocID="{72DC23CE-DEED-4FBA-A41C-FF0737645917}" presName="iconRect" presStyleLbl="node1" presStyleIdx="3" presStyleCnt="4"/>
      <dgm:spPr/>
    </dgm:pt>
    <dgm:pt modelId="{DCB40BBB-5207-4932-A590-BF0C5047F5AE}" type="pres">
      <dgm:prSet presAssocID="{72DC23CE-DEED-4FBA-A41C-FF0737645917}" presName="spaceRect" presStyleCnt="0"/>
      <dgm:spPr/>
    </dgm:pt>
    <dgm:pt modelId="{2DB7EADF-1609-4936-ABD3-EB1A68C6EF7F}" type="pres">
      <dgm:prSet presAssocID="{72DC23CE-DEED-4FBA-A41C-FF0737645917}" presName="parTx" presStyleLbl="revTx" presStyleIdx="3" presStyleCnt="4">
        <dgm:presLayoutVars>
          <dgm:chMax val="0"/>
          <dgm:chPref val="0"/>
        </dgm:presLayoutVars>
      </dgm:prSet>
      <dgm:spPr/>
    </dgm:pt>
  </dgm:ptLst>
  <dgm:cxnLst>
    <dgm:cxn modelId="{E0716325-0308-495B-86AA-D63814E72A1F}" type="presOf" srcId="{75536CE8-973E-4799-9ACE-B9C646135921}" destId="{E2C77E6E-B542-47D5-B10A-F9CEE11D378D}" srcOrd="0" destOrd="0" presId="urn:microsoft.com/office/officeart/2018/2/layout/IconVerticalSolidList"/>
    <dgm:cxn modelId="{D1D28B2D-C262-4F37-8FDF-56D7E7EFA95A}" type="presOf" srcId="{72DC23CE-DEED-4FBA-A41C-FF0737645917}" destId="{2DB7EADF-1609-4936-ABD3-EB1A68C6EF7F}" srcOrd="0" destOrd="0" presId="urn:microsoft.com/office/officeart/2018/2/layout/IconVerticalSolidList"/>
    <dgm:cxn modelId="{09245267-4508-4FC7-81A7-B69694727C8E}" srcId="{75536CE8-973E-4799-9ACE-B9C646135921}" destId="{C700ACE8-5E89-41BF-882F-BBAF524D6179}" srcOrd="0" destOrd="0" parTransId="{CF66FAB9-D9DD-446E-84E5-2E5DA460F4E4}" sibTransId="{08033C5A-E8BE-44A3-92DB-F06742727DC5}"/>
    <dgm:cxn modelId="{3EACFD96-EB00-4CC5-94D3-433ADEFD57F9}" srcId="{75536CE8-973E-4799-9ACE-B9C646135921}" destId="{72DC23CE-DEED-4FBA-A41C-FF0737645917}" srcOrd="3" destOrd="0" parTransId="{E490788D-052D-4D5F-882E-95D9B325AC96}" sibTransId="{B3E08457-5AEE-4078-8878-9AE12BA40EE8}"/>
    <dgm:cxn modelId="{6E22C7A4-3EAD-4BD6-877A-C7CB1101F623}" srcId="{75536CE8-973E-4799-9ACE-B9C646135921}" destId="{48ECED5A-DAD7-4EA8-A9E4-80EF3E63CFCA}" srcOrd="2" destOrd="0" parTransId="{DEC11CAF-EFDB-4A48-9CFC-4C2CFAB21E10}" sibTransId="{26159E4D-D8A8-4677-BF16-43601189F6B4}"/>
    <dgm:cxn modelId="{69FC90AE-C166-4108-AB63-A6D6E7AA8E85}" type="presOf" srcId="{C700ACE8-5E89-41BF-882F-BBAF524D6179}" destId="{3AFA826E-7F54-457A-8A3E-663B08795A18}" srcOrd="0" destOrd="0" presId="urn:microsoft.com/office/officeart/2018/2/layout/IconVerticalSolidList"/>
    <dgm:cxn modelId="{100DB7B0-C47C-4DD7-8356-ED91B8E47584}" type="presOf" srcId="{48ECED5A-DAD7-4EA8-A9E4-80EF3E63CFCA}" destId="{A6C2525B-F221-462A-8A2E-690BB8B82410}" srcOrd="0" destOrd="0" presId="urn:microsoft.com/office/officeart/2018/2/layout/IconVerticalSolidList"/>
    <dgm:cxn modelId="{C91837B9-C874-434A-8F2B-E1AA07BA6AD7}" srcId="{75536CE8-973E-4799-9ACE-B9C646135921}" destId="{BAC023B3-41D3-4CF2-B93E-E934D59A33F8}" srcOrd="1" destOrd="0" parTransId="{F1358572-E8B4-4749-A0AA-0875E2AC1B10}" sibTransId="{F53FEBA9-3000-4A0E-BD25-8CD5E2DFE2C4}"/>
    <dgm:cxn modelId="{883CD6EF-437C-40B5-B94F-1337956DDD61}" type="presOf" srcId="{BAC023B3-41D3-4CF2-B93E-E934D59A33F8}" destId="{6D79509A-B030-455D-BE13-A930410991C7}" srcOrd="0" destOrd="0" presId="urn:microsoft.com/office/officeart/2018/2/layout/IconVerticalSolidList"/>
    <dgm:cxn modelId="{A2D8D4D8-3B73-496A-8C35-B685561AB124}" type="presParOf" srcId="{E2C77E6E-B542-47D5-B10A-F9CEE11D378D}" destId="{659C00DE-6756-4E34-8703-5F0DD2AE78F0}" srcOrd="0" destOrd="0" presId="urn:microsoft.com/office/officeart/2018/2/layout/IconVerticalSolidList"/>
    <dgm:cxn modelId="{0C395950-2F3D-44AA-8C76-DF40CC571F4B}" type="presParOf" srcId="{659C00DE-6756-4E34-8703-5F0DD2AE78F0}" destId="{4E3200BC-E6CA-485A-ADFC-EFB815D18585}" srcOrd="0" destOrd="0" presId="urn:microsoft.com/office/officeart/2018/2/layout/IconVerticalSolidList"/>
    <dgm:cxn modelId="{8502FFD3-18AE-44A6-9ED2-710735D61CCD}" type="presParOf" srcId="{659C00DE-6756-4E34-8703-5F0DD2AE78F0}" destId="{92A34BB1-869A-42D1-967A-4D6C6CBA0453}" srcOrd="1" destOrd="0" presId="urn:microsoft.com/office/officeart/2018/2/layout/IconVerticalSolidList"/>
    <dgm:cxn modelId="{5D2F3F47-3530-4D1C-BDD7-127A108C9B09}" type="presParOf" srcId="{659C00DE-6756-4E34-8703-5F0DD2AE78F0}" destId="{3EF71F8A-7254-4452-AD47-B643883C376A}" srcOrd="2" destOrd="0" presId="urn:microsoft.com/office/officeart/2018/2/layout/IconVerticalSolidList"/>
    <dgm:cxn modelId="{DC9E9A43-18AC-4012-81E6-DE316AC64113}" type="presParOf" srcId="{659C00DE-6756-4E34-8703-5F0DD2AE78F0}" destId="{3AFA826E-7F54-457A-8A3E-663B08795A18}" srcOrd="3" destOrd="0" presId="urn:microsoft.com/office/officeart/2018/2/layout/IconVerticalSolidList"/>
    <dgm:cxn modelId="{7B50E5DF-1973-47E5-B7E5-A304176E46C6}" type="presParOf" srcId="{E2C77E6E-B542-47D5-B10A-F9CEE11D378D}" destId="{CE1F7FBB-E99B-4648-AF23-4E202D03361E}" srcOrd="1" destOrd="0" presId="urn:microsoft.com/office/officeart/2018/2/layout/IconVerticalSolidList"/>
    <dgm:cxn modelId="{5EB7DE60-80DF-4828-B542-A99C9C285462}" type="presParOf" srcId="{E2C77E6E-B542-47D5-B10A-F9CEE11D378D}" destId="{F8B9648D-0BFE-4813-9CF8-1DA5506F5139}" srcOrd="2" destOrd="0" presId="urn:microsoft.com/office/officeart/2018/2/layout/IconVerticalSolidList"/>
    <dgm:cxn modelId="{FDF4C496-862C-4D31-90B6-811B3B63B54A}" type="presParOf" srcId="{F8B9648D-0BFE-4813-9CF8-1DA5506F5139}" destId="{0D0C438A-E669-48A6-9E9F-F6A40EFFC9E1}" srcOrd="0" destOrd="0" presId="urn:microsoft.com/office/officeart/2018/2/layout/IconVerticalSolidList"/>
    <dgm:cxn modelId="{434BC4B3-717B-438A-8DC7-4403FDDBBF35}" type="presParOf" srcId="{F8B9648D-0BFE-4813-9CF8-1DA5506F5139}" destId="{B4A8A5ED-1758-49BB-8051-302D7669D534}" srcOrd="1" destOrd="0" presId="urn:microsoft.com/office/officeart/2018/2/layout/IconVerticalSolidList"/>
    <dgm:cxn modelId="{0C1CC179-DF32-4A0D-AEEB-7E5F7209ED97}" type="presParOf" srcId="{F8B9648D-0BFE-4813-9CF8-1DA5506F5139}" destId="{9DF221EF-DFB2-4547-A05C-11EDAAAFCEA4}" srcOrd="2" destOrd="0" presId="urn:microsoft.com/office/officeart/2018/2/layout/IconVerticalSolidList"/>
    <dgm:cxn modelId="{11C8C11D-8950-430A-A360-201C6B80F403}" type="presParOf" srcId="{F8B9648D-0BFE-4813-9CF8-1DA5506F5139}" destId="{6D79509A-B030-455D-BE13-A930410991C7}" srcOrd="3" destOrd="0" presId="urn:microsoft.com/office/officeart/2018/2/layout/IconVerticalSolidList"/>
    <dgm:cxn modelId="{E9C3033B-AB0B-484E-85EE-576124DD9169}" type="presParOf" srcId="{E2C77E6E-B542-47D5-B10A-F9CEE11D378D}" destId="{6AF98C08-6158-4863-A9C4-954F117E6736}" srcOrd="3" destOrd="0" presId="urn:microsoft.com/office/officeart/2018/2/layout/IconVerticalSolidList"/>
    <dgm:cxn modelId="{DEF23906-43C2-480C-A6D0-9428AADA478D}" type="presParOf" srcId="{E2C77E6E-B542-47D5-B10A-F9CEE11D378D}" destId="{C715FBA8-7B88-4063-A301-DC9360978CDA}" srcOrd="4" destOrd="0" presId="urn:microsoft.com/office/officeart/2018/2/layout/IconVerticalSolidList"/>
    <dgm:cxn modelId="{286A7ED6-E9F1-4936-8041-BB0C2A95D256}" type="presParOf" srcId="{C715FBA8-7B88-4063-A301-DC9360978CDA}" destId="{9FE31E70-7C84-47E0-80E6-210CCDEB557F}" srcOrd="0" destOrd="0" presId="urn:microsoft.com/office/officeart/2018/2/layout/IconVerticalSolidList"/>
    <dgm:cxn modelId="{66C27CEA-3B7D-4999-8E13-04DD351AA9DF}" type="presParOf" srcId="{C715FBA8-7B88-4063-A301-DC9360978CDA}" destId="{FE688957-F38C-4E1A-A394-6AA3E2C15265}" srcOrd="1" destOrd="0" presId="urn:microsoft.com/office/officeart/2018/2/layout/IconVerticalSolidList"/>
    <dgm:cxn modelId="{2D36980A-0FFC-4291-B644-B2DC47750EDF}" type="presParOf" srcId="{C715FBA8-7B88-4063-A301-DC9360978CDA}" destId="{0289280B-6DBB-484D-89E8-8A56BEBBDDF5}" srcOrd="2" destOrd="0" presId="urn:microsoft.com/office/officeart/2018/2/layout/IconVerticalSolidList"/>
    <dgm:cxn modelId="{31A0C0F9-381A-4F33-B866-99452AFD6C0D}" type="presParOf" srcId="{C715FBA8-7B88-4063-A301-DC9360978CDA}" destId="{A6C2525B-F221-462A-8A2E-690BB8B82410}" srcOrd="3" destOrd="0" presId="urn:microsoft.com/office/officeart/2018/2/layout/IconVerticalSolidList"/>
    <dgm:cxn modelId="{128BA9A9-75F4-409C-ADD5-3C316B4B8931}" type="presParOf" srcId="{E2C77E6E-B542-47D5-B10A-F9CEE11D378D}" destId="{CC240207-C400-4A2C-B2B5-B4C0C9BDF6DC}" srcOrd="5" destOrd="0" presId="urn:microsoft.com/office/officeart/2018/2/layout/IconVerticalSolidList"/>
    <dgm:cxn modelId="{ABFBCF88-F17D-4892-AA22-7ED0F7E65215}" type="presParOf" srcId="{E2C77E6E-B542-47D5-B10A-F9CEE11D378D}" destId="{6511BBD0-E011-49D9-8DA8-550B63ED3EB9}" srcOrd="6" destOrd="0" presId="urn:microsoft.com/office/officeart/2018/2/layout/IconVerticalSolidList"/>
    <dgm:cxn modelId="{CBE6F63A-CDA8-4FC9-85A9-8EADB9AECD2F}" type="presParOf" srcId="{6511BBD0-E011-49D9-8DA8-550B63ED3EB9}" destId="{48FFB79A-F394-409C-803D-FAB2B05E9C4F}" srcOrd="0" destOrd="0" presId="urn:microsoft.com/office/officeart/2018/2/layout/IconVerticalSolidList"/>
    <dgm:cxn modelId="{788E5FD4-B608-4E58-83C2-B18B223541CD}" type="presParOf" srcId="{6511BBD0-E011-49D9-8DA8-550B63ED3EB9}" destId="{9D2E3C7E-288B-4E37-B700-D7E07E4A34BC}" srcOrd="1" destOrd="0" presId="urn:microsoft.com/office/officeart/2018/2/layout/IconVerticalSolidList"/>
    <dgm:cxn modelId="{880B06FE-F976-40B3-9972-9BE1C690AB36}" type="presParOf" srcId="{6511BBD0-E011-49D9-8DA8-550B63ED3EB9}" destId="{DCB40BBB-5207-4932-A590-BF0C5047F5AE}" srcOrd="2" destOrd="0" presId="urn:microsoft.com/office/officeart/2018/2/layout/IconVerticalSolidList"/>
    <dgm:cxn modelId="{31D6F9E4-BB7E-4387-97D1-606ED83B44D2}" type="presParOf" srcId="{6511BBD0-E011-49D9-8DA8-550B63ED3EB9}" destId="{2DB7EADF-1609-4936-ABD3-EB1A68C6EF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C62A41C-6EA9-42EB-B400-B1BED46465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3D6E4E4-CC5D-4C89-9AEC-4E8B4B7BC7C3}">
      <dgm:prSet/>
      <dgm:spPr/>
      <dgm:t>
        <a:bodyPr/>
        <a:lstStyle/>
        <a:p>
          <a:r>
            <a:rPr lang="en-US"/>
            <a:t>suppose you create a machine learning model to support a loan approval application for a bank. The model should predict whether the loan should be approved or denied without bias.</a:t>
          </a:r>
        </a:p>
      </dgm:t>
    </dgm:pt>
    <dgm:pt modelId="{82F23A7E-3847-43C4-ADC1-BAEA106847D5}" type="parTrans" cxnId="{5E5CA309-1651-43C7-A30C-874C4CDE534F}">
      <dgm:prSet/>
      <dgm:spPr/>
      <dgm:t>
        <a:bodyPr/>
        <a:lstStyle/>
        <a:p>
          <a:endParaRPr lang="en-US"/>
        </a:p>
      </dgm:t>
    </dgm:pt>
    <dgm:pt modelId="{7D6AD09D-2AA2-4431-A674-ABDE94CF7641}" type="sibTrans" cxnId="{5E5CA309-1651-43C7-A30C-874C4CDE534F}">
      <dgm:prSet/>
      <dgm:spPr/>
      <dgm:t>
        <a:bodyPr/>
        <a:lstStyle/>
        <a:p>
          <a:endParaRPr lang="en-US"/>
        </a:p>
      </dgm:t>
    </dgm:pt>
    <dgm:pt modelId="{804C0B21-BDCF-4850-9BDB-BCE9B8D19441}">
      <dgm:prSet/>
      <dgm:spPr/>
      <dgm:t>
        <a:bodyPr/>
        <a:lstStyle/>
        <a:p>
          <a:r>
            <a:rPr lang="en-US"/>
            <a:t>This bias could be based on gender, ethnicity (region), or other factors that result in an unfair advantage or disadvantage to specific groups of applicants.</a:t>
          </a:r>
        </a:p>
      </dgm:t>
    </dgm:pt>
    <dgm:pt modelId="{5EFF6CA0-9A7F-42F8-BC86-21629355BB1B}" type="parTrans" cxnId="{D3F7F494-7BCE-4A24-9D7C-77CE097E56B4}">
      <dgm:prSet/>
      <dgm:spPr/>
      <dgm:t>
        <a:bodyPr/>
        <a:lstStyle/>
        <a:p>
          <a:endParaRPr lang="en-US"/>
        </a:p>
      </dgm:t>
    </dgm:pt>
    <dgm:pt modelId="{8903B5FD-A84D-486A-9B4B-27F475631D8E}" type="sibTrans" cxnId="{D3F7F494-7BCE-4A24-9D7C-77CE097E56B4}">
      <dgm:prSet/>
      <dgm:spPr/>
      <dgm:t>
        <a:bodyPr/>
        <a:lstStyle/>
        <a:p>
          <a:endParaRPr lang="en-US"/>
        </a:p>
      </dgm:t>
    </dgm:pt>
    <dgm:pt modelId="{6B7A52F5-A9E1-4AE8-89FD-93540D9D07F1}" type="pres">
      <dgm:prSet presAssocID="{3C62A41C-6EA9-42EB-B400-B1BED4646530}" presName="linear" presStyleCnt="0">
        <dgm:presLayoutVars>
          <dgm:animLvl val="lvl"/>
          <dgm:resizeHandles val="exact"/>
        </dgm:presLayoutVars>
      </dgm:prSet>
      <dgm:spPr/>
    </dgm:pt>
    <dgm:pt modelId="{8C1C13E6-01ED-4C83-9CC0-85805B88F04A}" type="pres">
      <dgm:prSet presAssocID="{73D6E4E4-CC5D-4C89-9AEC-4E8B4B7BC7C3}" presName="parentText" presStyleLbl="node1" presStyleIdx="0" presStyleCnt="2">
        <dgm:presLayoutVars>
          <dgm:chMax val="0"/>
          <dgm:bulletEnabled val="1"/>
        </dgm:presLayoutVars>
      </dgm:prSet>
      <dgm:spPr/>
    </dgm:pt>
    <dgm:pt modelId="{90A73371-ADF2-4076-81CF-2BA4A8E542DC}" type="pres">
      <dgm:prSet presAssocID="{7D6AD09D-2AA2-4431-A674-ABDE94CF7641}" presName="spacer" presStyleCnt="0"/>
      <dgm:spPr/>
    </dgm:pt>
    <dgm:pt modelId="{94278C85-AD39-467E-9A09-3A94DC8270BD}" type="pres">
      <dgm:prSet presAssocID="{804C0B21-BDCF-4850-9BDB-BCE9B8D19441}" presName="parentText" presStyleLbl="node1" presStyleIdx="1" presStyleCnt="2">
        <dgm:presLayoutVars>
          <dgm:chMax val="0"/>
          <dgm:bulletEnabled val="1"/>
        </dgm:presLayoutVars>
      </dgm:prSet>
      <dgm:spPr/>
    </dgm:pt>
  </dgm:ptLst>
  <dgm:cxnLst>
    <dgm:cxn modelId="{5E5CA309-1651-43C7-A30C-874C4CDE534F}" srcId="{3C62A41C-6EA9-42EB-B400-B1BED4646530}" destId="{73D6E4E4-CC5D-4C89-9AEC-4E8B4B7BC7C3}" srcOrd="0" destOrd="0" parTransId="{82F23A7E-3847-43C4-ADC1-BAEA106847D5}" sibTransId="{7D6AD09D-2AA2-4431-A674-ABDE94CF7641}"/>
    <dgm:cxn modelId="{E26F7A61-B97D-49C7-A623-1CF951724FFE}" type="presOf" srcId="{73D6E4E4-CC5D-4C89-9AEC-4E8B4B7BC7C3}" destId="{8C1C13E6-01ED-4C83-9CC0-85805B88F04A}" srcOrd="0" destOrd="0" presId="urn:microsoft.com/office/officeart/2005/8/layout/vList2"/>
    <dgm:cxn modelId="{04AA458A-6A82-4130-95A7-28D95DFDFE51}" type="presOf" srcId="{3C62A41C-6EA9-42EB-B400-B1BED4646530}" destId="{6B7A52F5-A9E1-4AE8-89FD-93540D9D07F1}" srcOrd="0" destOrd="0" presId="urn:microsoft.com/office/officeart/2005/8/layout/vList2"/>
    <dgm:cxn modelId="{D3F7F494-7BCE-4A24-9D7C-77CE097E56B4}" srcId="{3C62A41C-6EA9-42EB-B400-B1BED4646530}" destId="{804C0B21-BDCF-4850-9BDB-BCE9B8D19441}" srcOrd="1" destOrd="0" parTransId="{5EFF6CA0-9A7F-42F8-BC86-21629355BB1B}" sibTransId="{8903B5FD-A84D-486A-9B4B-27F475631D8E}"/>
    <dgm:cxn modelId="{3A1E5FF7-1447-4531-AF8F-0DB15F470576}" type="presOf" srcId="{804C0B21-BDCF-4850-9BDB-BCE9B8D19441}" destId="{94278C85-AD39-467E-9A09-3A94DC8270BD}" srcOrd="0" destOrd="0" presId="urn:microsoft.com/office/officeart/2005/8/layout/vList2"/>
    <dgm:cxn modelId="{CD29ADBA-9D22-458A-B79B-3D8709F6E411}" type="presParOf" srcId="{6B7A52F5-A9E1-4AE8-89FD-93540D9D07F1}" destId="{8C1C13E6-01ED-4C83-9CC0-85805B88F04A}" srcOrd="0" destOrd="0" presId="urn:microsoft.com/office/officeart/2005/8/layout/vList2"/>
    <dgm:cxn modelId="{132740DF-05AA-49C5-B55F-F34F928D6B1F}" type="presParOf" srcId="{6B7A52F5-A9E1-4AE8-89FD-93540D9D07F1}" destId="{90A73371-ADF2-4076-81CF-2BA4A8E542DC}" srcOrd="1" destOrd="0" presId="urn:microsoft.com/office/officeart/2005/8/layout/vList2"/>
    <dgm:cxn modelId="{248A88CD-2A22-4A57-92BC-AD2A548F7EDF}" type="presParOf" srcId="{6B7A52F5-A9E1-4AE8-89FD-93540D9D07F1}" destId="{94278C85-AD39-467E-9A09-3A94DC8270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513B73-9B2D-4829-B9C0-80400977F57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F85783D-941E-4F56-8F76-0BC4F89282E2}">
      <dgm:prSet/>
      <dgm:spPr/>
      <dgm:t>
        <a:bodyPr/>
        <a:lstStyle/>
        <a:p>
          <a:pPr>
            <a:defRPr cap="all"/>
          </a:pPr>
          <a:r>
            <a:rPr lang="en-US"/>
            <a:t>Supervised Learning</a:t>
          </a:r>
        </a:p>
      </dgm:t>
    </dgm:pt>
    <dgm:pt modelId="{12279FC6-569D-48E0-9745-6C02051F171E}" type="parTrans" cxnId="{480777FF-6F73-4E42-B341-C23E18EF16CB}">
      <dgm:prSet/>
      <dgm:spPr/>
      <dgm:t>
        <a:bodyPr/>
        <a:lstStyle/>
        <a:p>
          <a:endParaRPr lang="en-US"/>
        </a:p>
      </dgm:t>
    </dgm:pt>
    <dgm:pt modelId="{C67AF1A6-DC61-4790-8B6F-F1D81DB31715}" type="sibTrans" cxnId="{480777FF-6F73-4E42-B341-C23E18EF16CB}">
      <dgm:prSet/>
      <dgm:spPr/>
      <dgm:t>
        <a:bodyPr/>
        <a:lstStyle/>
        <a:p>
          <a:endParaRPr lang="en-US"/>
        </a:p>
      </dgm:t>
    </dgm:pt>
    <dgm:pt modelId="{8EE1814C-8C89-4E87-B99F-66EF3314D8EF}">
      <dgm:prSet/>
      <dgm:spPr/>
      <dgm:t>
        <a:bodyPr/>
        <a:lstStyle/>
        <a:p>
          <a:pPr rtl="0">
            <a:defRPr cap="all"/>
          </a:pPr>
          <a:r>
            <a:rPr lang="en-US"/>
            <a:t>Unsupervised Learning</a:t>
          </a:r>
          <a:r>
            <a:rPr lang="en-US">
              <a:latin typeface="Bierstadt"/>
            </a:rPr>
            <a:t> (Clustering &amp; Association)</a:t>
          </a:r>
          <a:endParaRPr lang="en-US"/>
        </a:p>
      </dgm:t>
    </dgm:pt>
    <dgm:pt modelId="{4C61803E-EC73-405E-9233-F8B9401A556B}" type="parTrans" cxnId="{32AC2108-916E-4966-BA47-EC498B1F5EC4}">
      <dgm:prSet/>
      <dgm:spPr/>
      <dgm:t>
        <a:bodyPr/>
        <a:lstStyle/>
        <a:p>
          <a:endParaRPr lang="en-US"/>
        </a:p>
      </dgm:t>
    </dgm:pt>
    <dgm:pt modelId="{C0B50B23-D303-4022-A373-10FC62983686}" type="sibTrans" cxnId="{32AC2108-916E-4966-BA47-EC498B1F5EC4}">
      <dgm:prSet/>
      <dgm:spPr/>
      <dgm:t>
        <a:bodyPr/>
        <a:lstStyle/>
        <a:p>
          <a:endParaRPr lang="en-US"/>
        </a:p>
      </dgm:t>
    </dgm:pt>
    <dgm:pt modelId="{FC6CA303-59B1-430E-B3E8-7BEA8B1847F5}">
      <dgm:prSet/>
      <dgm:spPr/>
      <dgm:t>
        <a:bodyPr/>
        <a:lstStyle/>
        <a:p>
          <a:pPr rtl="0">
            <a:defRPr cap="all"/>
          </a:pPr>
          <a:r>
            <a:rPr lang="en-US"/>
            <a:t>Semi Supervised Learning</a:t>
          </a:r>
          <a:r>
            <a:rPr lang="en-US">
              <a:latin typeface="Bierstadt"/>
            </a:rPr>
            <a:t> (Label and Unlabel)</a:t>
          </a:r>
          <a:endParaRPr lang="en-US"/>
        </a:p>
      </dgm:t>
    </dgm:pt>
    <dgm:pt modelId="{FF1B86B2-EF11-4CE2-9505-86B20A39501D}" type="parTrans" cxnId="{7F6C9FBB-2FB4-4D5D-94D9-7CEBFDC42386}">
      <dgm:prSet/>
      <dgm:spPr/>
      <dgm:t>
        <a:bodyPr/>
        <a:lstStyle/>
        <a:p>
          <a:endParaRPr lang="en-US"/>
        </a:p>
      </dgm:t>
    </dgm:pt>
    <dgm:pt modelId="{E0945CBB-D553-4C8A-9681-A753D4E5D780}" type="sibTrans" cxnId="{7F6C9FBB-2FB4-4D5D-94D9-7CEBFDC42386}">
      <dgm:prSet/>
      <dgm:spPr/>
      <dgm:t>
        <a:bodyPr/>
        <a:lstStyle/>
        <a:p>
          <a:endParaRPr lang="en-US"/>
        </a:p>
      </dgm:t>
    </dgm:pt>
    <dgm:pt modelId="{0C9133B5-F21B-41BA-A04A-C4257A0BBEDC}" type="pres">
      <dgm:prSet presAssocID="{48513B73-9B2D-4829-B9C0-80400977F57C}" presName="root" presStyleCnt="0">
        <dgm:presLayoutVars>
          <dgm:dir/>
          <dgm:resizeHandles val="exact"/>
        </dgm:presLayoutVars>
      </dgm:prSet>
      <dgm:spPr/>
    </dgm:pt>
    <dgm:pt modelId="{AE7D7F48-DE84-4C12-9382-21B50FE8A8EC}" type="pres">
      <dgm:prSet presAssocID="{9F85783D-941E-4F56-8F76-0BC4F89282E2}" presName="compNode" presStyleCnt="0"/>
      <dgm:spPr/>
    </dgm:pt>
    <dgm:pt modelId="{16D6D4DC-56FD-4C8B-A849-9F774B9D91B7}" type="pres">
      <dgm:prSet presAssocID="{9F85783D-941E-4F56-8F76-0BC4F89282E2}" presName="iconBgRect" presStyleLbl="bgShp" presStyleIdx="0" presStyleCnt="3"/>
      <dgm:spPr/>
    </dgm:pt>
    <dgm:pt modelId="{5FDBE833-C0AF-4AD5-AEAE-1B09C332064C}" type="pres">
      <dgm:prSet presAssocID="{9F85783D-941E-4F56-8F76-0BC4F89282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D850FD9-CEEE-45FA-B616-4380837597DD}" type="pres">
      <dgm:prSet presAssocID="{9F85783D-941E-4F56-8F76-0BC4F89282E2}" presName="spaceRect" presStyleCnt="0"/>
      <dgm:spPr/>
    </dgm:pt>
    <dgm:pt modelId="{58B2168A-50FD-47F6-AD9B-4E64F77C9722}" type="pres">
      <dgm:prSet presAssocID="{9F85783D-941E-4F56-8F76-0BC4F89282E2}" presName="textRect" presStyleLbl="revTx" presStyleIdx="0" presStyleCnt="3">
        <dgm:presLayoutVars>
          <dgm:chMax val="1"/>
          <dgm:chPref val="1"/>
        </dgm:presLayoutVars>
      </dgm:prSet>
      <dgm:spPr/>
    </dgm:pt>
    <dgm:pt modelId="{150E5CE0-9F1F-4DCC-9746-2241A8818CBE}" type="pres">
      <dgm:prSet presAssocID="{C67AF1A6-DC61-4790-8B6F-F1D81DB31715}" presName="sibTrans" presStyleCnt="0"/>
      <dgm:spPr/>
    </dgm:pt>
    <dgm:pt modelId="{C2CDCB98-8773-406C-AED1-96F3DE50777F}" type="pres">
      <dgm:prSet presAssocID="{8EE1814C-8C89-4E87-B99F-66EF3314D8EF}" presName="compNode" presStyleCnt="0"/>
      <dgm:spPr/>
    </dgm:pt>
    <dgm:pt modelId="{AFABC1BD-141F-40C7-BC22-3C2F6BBA75C5}" type="pres">
      <dgm:prSet presAssocID="{8EE1814C-8C89-4E87-B99F-66EF3314D8EF}" presName="iconBgRect" presStyleLbl="bgShp" presStyleIdx="1" presStyleCnt="3"/>
      <dgm:spPr/>
    </dgm:pt>
    <dgm:pt modelId="{7035F469-ACEE-4CF0-ABA0-7D700C8F80DE}" type="pres">
      <dgm:prSet presAssocID="{8EE1814C-8C89-4E87-B99F-66EF3314D8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FD88ABF-3710-4FFB-8CB8-31CFDCB082BD}" type="pres">
      <dgm:prSet presAssocID="{8EE1814C-8C89-4E87-B99F-66EF3314D8EF}" presName="spaceRect" presStyleCnt="0"/>
      <dgm:spPr/>
    </dgm:pt>
    <dgm:pt modelId="{25541C3F-CDB8-4E8E-BFDA-34719E6E7D0B}" type="pres">
      <dgm:prSet presAssocID="{8EE1814C-8C89-4E87-B99F-66EF3314D8EF}" presName="textRect" presStyleLbl="revTx" presStyleIdx="1" presStyleCnt="3">
        <dgm:presLayoutVars>
          <dgm:chMax val="1"/>
          <dgm:chPref val="1"/>
        </dgm:presLayoutVars>
      </dgm:prSet>
      <dgm:spPr/>
    </dgm:pt>
    <dgm:pt modelId="{776B5AA2-8975-4C7D-A70B-979C0ADCFFFC}" type="pres">
      <dgm:prSet presAssocID="{C0B50B23-D303-4022-A373-10FC62983686}" presName="sibTrans" presStyleCnt="0"/>
      <dgm:spPr/>
    </dgm:pt>
    <dgm:pt modelId="{7DBC4C1E-B67E-4F09-89DA-9E5433885555}" type="pres">
      <dgm:prSet presAssocID="{FC6CA303-59B1-430E-B3E8-7BEA8B1847F5}" presName="compNode" presStyleCnt="0"/>
      <dgm:spPr/>
    </dgm:pt>
    <dgm:pt modelId="{020F6FFF-20B7-4AFD-AC56-62CA4E976DDF}" type="pres">
      <dgm:prSet presAssocID="{FC6CA303-59B1-430E-B3E8-7BEA8B1847F5}" presName="iconBgRect" presStyleLbl="bgShp" presStyleIdx="2" presStyleCnt="3"/>
      <dgm:spPr/>
    </dgm:pt>
    <dgm:pt modelId="{02C8CE7F-A012-4C65-92BF-09252A3CCB67}" type="pres">
      <dgm:prSet presAssocID="{FC6CA303-59B1-430E-B3E8-7BEA8B1847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56EBE65E-0CFF-4B92-A7BE-07CC75FD8FD3}" type="pres">
      <dgm:prSet presAssocID="{FC6CA303-59B1-430E-B3E8-7BEA8B1847F5}" presName="spaceRect" presStyleCnt="0"/>
      <dgm:spPr/>
    </dgm:pt>
    <dgm:pt modelId="{C4AD0820-6AC4-485C-B769-AD017361C45B}" type="pres">
      <dgm:prSet presAssocID="{FC6CA303-59B1-430E-B3E8-7BEA8B1847F5}" presName="textRect" presStyleLbl="revTx" presStyleIdx="2" presStyleCnt="3">
        <dgm:presLayoutVars>
          <dgm:chMax val="1"/>
          <dgm:chPref val="1"/>
        </dgm:presLayoutVars>
      </dgm:prSet>
      <dgm:spPr/>
    </dgm:pt>
  </dgm:ptLst>
  <dgm:cxnLst>
    <dgm:cxn modelId="{32AC2108-916E-4966-BA47-EC498B1F5EC4}" srcId="{48513B73-9B2D-4829-B9C0-80400977F57C}" destId="{8EE1814C-8C89-4E87-B99F-66EF3314D8EF}" srcOrd="1" destOrd="0" parTransId="{4C61803E-EC73-405E-9233-F8B9401A556B}" sibTransId="{C0B50B23-D303-4022-A373-10FC62983686}"/>
    <dgm:cxn modelId="{3C12B244-A2A6-47DF-AE25-C411B1D529F9}" type="presOf" srcId="{FC6CA303-59B1-430E-B3E8-7BEA8B1847F5}" destId="{C4AD0820-6AC4-485C-B769-AD017361C45B}" srcOrd="0" destOrd="0" presId="urn:microsoft.com/office/officeart/2018/5/layout/IconCircleLabelList"/>
    <dgm:cxn modelId="{8EECFA73-62CA-47AC-B966-807B95478C4E}" type="presOf" srcId="{8EE1814C-8C89-4E87-B99F-66EF3314D8EF}" destId="{25541C3F-CDB8-4E8E-BFDA-34719E6E7D0B}" srcOrd="0" destOrd="0" presId="urn:microsoft.com/office/officeart/2018/5/layout/IconCircleLabelList"/>
    <dgm:cxn modelId="{CB94E690-05BF-4CF9-80D7-28C8FB3D062C}" type="presOf" srcId="{48513B73-9B2D-4829-B9C0-80400977F57C}" destId="{0C9133B5-F21B-41BA-A04A-C4257A0BBEDC}" srcOrd="0" destOrd="0" presId="urn:microsoft.com/office/officeart/2018/5/layout/IconCircleLabelList"/>
    <dgm:cxn modelId="{7F6C9FBB-2FB4-4D5D-94D9-7CEBFDC42386}" srcId="{48513B73-9B2D-4829-B9C0-80400977F57C}" destId="{FC6CA303-59B1-430E-B3E8-7BEA8B1847F5}" srcOrd="2" destOrd="0" parTransId="{FF1B86B2-EF11-4CE2-9505-86B20A39501D}" sibTransId="{E0945CBB-D553-4C8A-9681-A753D4E5D780}"/>
    <dgm:cxn modelId="{C1044CE6-F4CE-4000-9A00-2667AAAE3E1C}" type="presOf" srcId="{9F85783D-941E-4F56-8F76-0BC4F89282E2}" destId="{58B2168A-50FD-47F6-AD9B-4E64F77C9722}" srcOrd="0" destOrd="0" presId="urn:microsoft.com/office/officeart/2018/5/layout/IconCircleLabelList"/>
    <dgm:cxn modelId="{480777FF-6F73-4E42-B341-C23E18EF16CB}" srcId="{48513B73-9B2D-4829-B9C0-80400977F57C}" destId="{9F85783D-941E-4F56-8F76-0BC4F89282E2}" srcOrd="0" destOrd="0" parTransId="{12279FC6-569D-48E0-9745-6C02051F171E}" sibTransId="{C67AF1A6-DC61-4790-8B6F-F1D81DB31715}"/>
    <dgm:cxn modelId="{60360E9D-F122-4EE8-9765-F869AF61553F}" type="presParOf" srcId="{0C9133B5-F21B-41BA-A04A-C4257A0BBEDC}" destId="{AE7D7F48-DE84-4C12-9382-21B50FE8A8EC}" srcOrd="0" destOrd="0" presId="urn:microsoft.com/office/officeart/2018/5/layout/IconCircleLabelList"/>
    <dgm:cxn modelId="{046138E4-7E5C-4A99-9CD9-8A6FE05DB13A}" type="presParOf" srcId="{AE7D7F48-DE84-4C12-9382-21B50FE8A8EC}" destId="{16D6D4DC-56FD-4C8B-A849-9F774B9D91B7}" srcOrd="0" destOrd="0" presId="urn:microsoft.com/office/officeart/2018/5/layout/IconCircleLabelList"/>
    <dgm:cxn modelId="{3ACC71D7-AD75-42A7-BCC7-6C56750C534D}" type="presParOf" srcId="{AE7D7F48-DE84-4C12-9382-21B50FE8A8EC}" destId="{5FDBE833-C0AF-4AD5-AEAE-1B09C332064C}" srcOrd="1" destOrd="0" presId="urn:microsoft.com/office/officeart/2018/5/layout/IconCircleLabelList"/>
    <dgm:cxn modelId="{F0AE8CD7-25E9-4FC9-8641-2166C5F32E22}" type="presParOf" srcId="{AE7D7F48-DE84-4C12-9382-21B50FE8A8EC}" destId="{1D850FD9-CEEE-45FA-B616-4380837597DD}" srcOrd="2" destOrd="0" presId="urn:microsoft.com/office/officeart/2018/5/layout/IconCircleLabelList"/>
    <dgm:cxn modelId="{059EABE0-1025-4CF5-AA1A-9ED270E02E47}" type="presParOf" srcId="{AE7D7F48-DE84-4C12-9382-21B50FE8A8EC}" destId="{58B2168A-50FD-47F6-AD9B-4E64F77C9722}" srcOrd="3" destOrd="0" presId="urn:microsoft.com/office/officeart/2018/5/layout/IconCircleLabelList"/>
    <dgm:cxn modelId="{882ED0FF-2C1E-4677-ACDE-0D4274DD9E26}" type="presParOf" srcId="{0C9133B5-F21B-41BA-A04A-C4257A0BBEDC}" destId="{150E5CE0-9F1F-4DCC-9746-2241A8818CBE}" srcOrd="1" destOrd="0" presId="urn:microsoft.com/office/officeart/2018/5/layout/IconCircleLabelList"/>
    <dgm:cxn modelId="{BCF39717-3957-42B4-A031-E232D92DE580}" type="presParOf" srcId="{0C9133B5-F21B-41BA-A04A-C4257A0BBEDC}" destId="{C2CDCB98-8773-406C-AED1-96F3DE50777F}" srcOrd="2" destOrd="0" presId="urn:microsoft.com/office/officeart/2018/5/layout/IconCircleLabelList"/>
    <dgm:cxn modelId="{72C9AED1-4B23-400E-BF60-CB4AD7D0C50C}" type="presParOf" srcId="{C2CDCB98-8773-406C-AED1-96F3DE50777F}" destId="{AFABC1BD-141F-40C7-BC22-3C2F6BBA75C5}" srcOrd="0" destOrd="0" presId="urn:microsoft.com/office/officeart/2018/5/layout/IconCircleLabelList"/>
    <dgm:cxn modelId="{80C1AF5E-1783-4D43-A640-FC07FBEDBBFF}" type="presParOf" srcId="{C2CDCB98-8773-406C-AED1-96F3DE50777F}" destId="{7035F469-ACEE-4CF0-ABA0-7D700C8F80DE}" srcOrd="1" destOrd="0" presId="urn:microsoft.com/office/officeart/2018/5/layout/IconCircleLabelList"/>
    <dgm:cxn modelId="{1059ED45-A240-4184-B239-D9F402152058}" type="presParOf" srcId="{C2CDCB98-8773-406C-AED1-96F3DE50777F}" destId="{6FD88ABF-3710-4FFB-8CB8-31CFDCB082BD}" srcOrd="2" destOrd="0" presId="urn:microsoft.com/office/officeart/2018/5/layout/IconCircleLabelList"/>
    <dgm:cxn modelId="{800A6E81-1A97-467C-B399-4EC629A86B5C}" type="presParOf" srcId="{C2CDCB98-8773-406C-AED1-96F3DE50777F}" destId="{25541C3F-CDB8-4E8E-BFDA-34719E6E7D0B}" srcOrd="3" destOrd="0" presId="urn:microsoft.com/office/officeart/2018/5/layout/IconCircleLabelList"/>
    <dgm:cxn modelId="{D817AD55-D06B-4DB7-964D-846FCCFC7698}" type="presParOf" srcId="{0C9133B5-F21B-41BA-A04A-C4257A0BBEDC}" destId="{776B5AA2-8975-4C7D-A70B-979C0ADCFFFC}" srcOrd="3" destOrd="0" presId="urn:microsoft.com/office/officeart/2018/5/layout/IconCircleLabelList"/>
    <dgm:cxn modelId="{1BA373B1-6109-4507-B6F5-0DB3DDE59ED3}" type="presParOf" srcId="{0C9133B5-F21B-41BA-A04A-C4257A0BBEDC}" destId="{7DBC4C1E-B67E-4F09-89DA-9E5433885555}" srcOrd="4" destOrd="0" presId="urn:microsoft.com/office/officeart/2018/5/layout/IconCircleLabelList"/>
    <dgm:cxn modelId="{008A6023-D302-4F2F-AD0F-E0B0357D706B}" type="presParOf" srcId="{7DBC4C1E-B67E-4F09-89DA-9E5433885555}" destId="{020F6FFF-20B7-4AFD-AC56-62CA4E976DDF}" srcOrd="0" destOrd="0" presId="urn:microsoft.com/office/officeart/2018/5/layout/IconCircleLabelList"/>
    <dgm:cxn modelId="{4B64830D-FCB9-42C5-A7F1-FE5930792A3A}" type="presParOf" srcId="{7DBC4C1E-B67E-4F09-89DA-9E5433885555}" destId="{02C8CE7F-A012-4C65-92BF-09252A3CCB67}" srcOrd="1" destOrd="0" presId="urn:microsoft.com/office/officeart/2018/5/layout/IconCircleLabelList"/>
    <dgm:cxn modelId="{8151B1ED-0290-4684-A94E-937FA4451289}" type="presParOf" srcId="{7DBC4C1E-B67E-4F09-89DA-9E5433885555}" destId="{56EBE65E-0CFF-4B92-A7BE-07CC75FD8FD3}" srcOrd="2" destOrd="0" presId="urn:microsoft.com/office/officeart/2018/5/layout/IconCircleLabelList"/>
    <dgm:cxn modelId="{DB08C853-DDF3-4609-9641-B48D30308839}" type="presParOf" srcId="{7DBC4C1E-B67E-4F09-89DA-9E5433885555}" destId="{C4AD0820-6AC4-485C-B769-AD017361C45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3BC28C2-0100-4ACA-806E-AEB4F4B80D7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C45421-8D00-4312-A305-B59C2035ADB8}">
      <dgm:prSet/>
      <dgm:spPr/>
      <dgm:t>
        <a:bodyPr/>
        <a:lstStyle/>
        <a:p>
          <a:r>
            <a:rPr lang="en-US" dirty="0"/>
            <a:t>AI systems should perform reliably and safely.</a:t>
          </a:r>
        </a:p>
      </dgm:t>
    </dgm:pt>
    <dgm:pt modelId="{566DBB27-DFCA-443B-B709-0A8F45633B3A}" type="parTrans" cxnId="{59FE965C-89AD-438A-A050-CB8994A78516}">
      <dgm:prSet/>
      <dgm:spPr/>
      <dgm:t>
        <a:bodyPr/>
        <a:lstStyle/>
        <a:p>
          <a:endParaRPr lang="en-US"/>
        </a:p>
      </dgm:t>
    </dgm:pt>
    <dgm:pt modelId="{C14EEDFD-021A-4660-B7BF-CEDFF4F8BCA3}" type="sibTrans" cxnId="{59FE965C-89AD-438A-A050-CB8994A78516}">
      <dgm:prSet/>
      <dgm:spPr/>
      <dgm:t>
        <a:bodyPr/>
        <a:lstStyle/>
        <a:p>
          <a:endParaRPr lang="en-US"/>
        </a:p>
      </dgm:t>
    </dgm:pt>
    <dgm:pt modelId="{0422156F-C834-411B-835A-1640A926219B}">
      <dgm:prSet/>
      <dgm:spPr/>
      <dgm:t>
        <a:bodyPr/>
        <a:lstStyle/>
        <a:p>
          <a:r>
            <a:rPr lang="en-US" dirty="0"/>
            <a:t>For example, consider an AI-based software system for an autonomous vehicle; or a machine learning model that diagnoses patient symptoms and recommends prescriptions. Unreliability in these kinds of system can result in substantial risk to human life.</a:t>
          </a:r>
        </a:p>
      </dgm:t>
    </dgm:pt>
    <dgm:pt modelId="{558264DE-EF41-417F-9BFD-B3662F8F32AA}" type="parTrans" cxnId="{BE1363C8-9BFA-43A3-A915-0393D5E90F8E}">
      <dgm:prSet/>
      <dgm:spPr/>
      <dgm:t>
        <a:bodyPr/>
        <a:lstStyle/>
        <a:p>
          <a:endParaRPr lang="en-US"/>
        </a:p>
      </dgm:t>
    </dgm:pt>
    <dgm:pt modelId="{9C11E7BA-D1F6-4208-9B28-F6296236CF52}" type="sibTrans" cxnId="{BE1363C8-9BFA-43A3-A915-0393D5E90F8E}">
      <dgm:prSet/>
      <dgm:spPr/>
      <dgm:t>
        <a:bodyPr/>
        <a:lstStyle/>
        <a:p>
          <a:endParaRPr lang="en-US"/>
        </a:p>
      </dgm:t>
    </dgm:pt>
    <dgm:pt modelId="{120CEDAD-FFF2-4814-BA3B-A27BDEBA0E63}">
      <dgm:prSet/>
      <dgm:spPr/>
      <dgm:t>
        <a:bodyPr/>
        <a:lstStyle/>
        <a:p>
          <a:r>
            <a:rPr lang="en-US" b="1" dirty="0">
              <a:solidFill>
                <a:srgbClr val="FF0000"/>
              </a:solidFill>
            </a:rPr>
            <a:t>AI-based software application development must be subjected to rigorous testing and deployment management processes to ensure that they work as expected before release.</a:t>
          </a:r>
        </a:p>
      </dgm:t>
    </dgm:pt>
    <dgm:pt modelId="{C9A5F250-75C0-442B-96FA-73E33F977DD3}" type="parTrans" cxnId="{3757EAFD-A287-4EB7-A849-60CC9990E004}">
      <dgm:prSet/>
      <dgm:spPr/>
      <dgm:t>
        <a:bodyPr/>
        <a:lstStyle/>
        <a:p>
          <a:endParaRPr lang="en-US"/>
        </a:p>
      </dgm:t>
    </dgm:pt>
    <dgm:pt modelId="{BBDE964C-E91F-4AD1-A0C1-8D9B478BC1C9}" type="sibTrans" cxnId="{3757EAFD-A287-4EB7-A849-60CC9990E004}">
      <dgm:prSet/>
      <dgm:spPr/>
      <dgm:t>
        <a:bodyPr/>
        <a:lstStyle/>
        <a:p>
          <a:endParaRPr lang="en-US"/>
        </a:p>
      </dgm:t>
    </dgm:pt>
    <dgm:pt modelId="{13C7F98D-A5AD-4ADC-8FEB-01496128FB64}">
      <dgm:prSet/>
      <dgm:spPr/>
      <dgm:t>
        <a:bodyPr/>
        <a:lstStyle/>
        <a:p>
          <a:r>
            <a:rPr lang="en-US" dirty="0">
              <a:hlinkClick xmlns:r="http://schemas.openxmlformats.org/officeDocument/2006/relationships" r:id="rId1"/>
            </a:rPr>
            <a:t>https://www.microsoft.com/en-us/videoplayer/embed/RE4vvIl?postJsllMsg=true</a:t>
          </a:r>
          <a:endParaRPr lang="en-US" dirty="0"/>
        </a:p>
      </dgm:t>
    </dgm:pt>
    <dgm:pt modelId="{49045BBA-554D-437D-BD3A-CE201CFCBE0C}" type="parTrans" cxnId="{4CAD8583-A65C-4A9C-AC25-77300808D4EA}">
      <dgm:prSet/>
      <dgm:spPr/>
      <dgm:t>
        <a:bodyPr/>
        <a:lstStyle/>
        <a:p>
          <a:endParaRPr lang="en-US"/>
        </a:p>
      </dgm:t>
    </dgm:pt>
    <dgm:pt modelId="{A63643B5-367F-414D-BC00-4D526D2BAED9}" type="sibTrans" cxnId="{4CAD8583-A65C-4A9C-AC25-77300808D4EA}">
      <dgm:prSet/>
      <dgm:spPr/>
      <dgm:t>
        <a:bodyPr/>
        <a:lstStyle/>
        <a:p>
          <a:endParaRPr lang="en-US"/>
        </a:p>
      </dgm:t>
    </dgm:pt>
    <dgm:pt modelId="{6EBF268A-37E4-4A5E-8932-001EFAB0CB14}" type="pres">
      <dgm:prSet presAssocID="{93BC28C2-0100-4ACA-806E-AEB4F4B80D78}" presName="root" presStyleCnt="0">
        <dgm:presLayoutVars>
          <dgm:dir/>
          <dgm:resizeHandles val="exact"/>
        </dgm:presLayoutVars>
      </dgm:prSet>
      <dgm:spPr/>
    </dgm:pt>
    <dgm:pt modelId="{802E4D76-1750-4480-ABD3-9E56D58E7341}" type="pres">
      <dgm:prSet presAssocID="{56C45421-8D00-4312-A305-B59C2035ADB8}" presName="compNode" presStyleCnt="0"/>
      <dgm:spPr/>
    </dgm:pt>
    <dgm:pt modelId="{1DC92450-E32B-449E-9D4D-5C3E3732A985}" type="pres">
      <dgm:prSet presAssocID="{56C45421-8D00-4312-A305-B59C2035ADB8}" presName="bgRect" presStyleLbl="bgShp" presStyleIdx="0" presStyleCnt="4"/>
      <dgm:spPr/>
    </dgm:pt>
    <dgm:pt modelId="{517B6192-B766-479F-BE17-EA95DFC69BE5}" type="pres">
      <dgm:prSet presAssocID="{56C45421-8D00-4312-A305-B59C2035ADB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59326F35-4D14-49AF-B1B4-FDE6DA6470D0}" type="pres">
      <dgm:prSet presAssocID="{56C45421-8D00-4312-A305-B59C2035ADB8}" presName="spaceRect" presStyleCnt="0"/>
      <dgm:spPr/>
    </dgm:pt>
    <dgm:pt modelId="{C07B5452-CB08-420B-8AC0-6E5EBAFDDC29}" type="pres">
      <dgm:prSet presAssocID="{56C45421-8D00-4312-A305-B59C2035ADB8}" presName="parTx" presStyleLbl="revTx" presStyleIdx="0" presStyleCnt="4">
        <dgm:presLayoutVars>
          <dgm:chMax val="0"/>
          <dgm:chPref val="0"/>
        </dgm:presLayoutVars>
      </dgm:prSet>
      <dgm:spPr/>
    </dgm:pt>
    <dgm:pt modelId="{33BEE3CE-072A-4812-97BA-90B53C5E8133}" type="pres">
      <dgm:prSet presAssocID="{C14EEDFD-021A-4660-B7BF-CEDFF4F8BCA3}" presName="sibTrans" presStyleCnt="0"/>
      <dgm:spPr/>
    </dgm:pt>
    <dgm:pt modelId="{23660AA7-977A-4006-A99D-1FD0481DFA04}" type="pres">
      <dgm:prSet presAssocID="{0422156F-C834-411B-835A-1640A926219B}" presName="compNode" presStyleCnt="0"/>
      <dgm:spPr/>
    </dgm:pt>
    <dgm:pt modelId="{DB3B64C5-FF3C-4B9D-ADFA-B853A7025F63}" type="pres">
      <dgm:prSet presAssocID="{0422156F-C834-411B-835A-1640A926219B}" presName="bgRect" presStyleLbl="bgShp" presStyleIdx="1" presStyleCnt="4"/>
      <dgm:spPr/>
    </dgm:pt>
    <dgm:pt modelId="{7A83D428-AE2D-4BB9-A20E-8105E31EBAB1}" type="pres">
      <dgm:prSet presAssocID="{0422156F-C834-411B-835A-1640A926219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octor"/>
        </a:ext>
      </dgm:extLst>
    </dgm:pt>
    <dgm:pt modelId="{F4774DCC-1027-4FA3-9302-FBBC3991663A}" type="pres">
      <dgm:prSet presAssocID="{0422156F-C834-411B-835A-1640A926219B}" presName="spaceRect" presStyleCnt="0"/>
      <dgm:spPr/>
    </dgm:pt>
    <dgm:pt modelId="{C93335D3-859E-465B-94E1-C8EF3543C6FF}" type="pres">
      <dgm:prSet presAssocID="{0422156F-C834-411B-835A-1640A926219B}" presName="parTx" presStyleLbl="revTx" presStyleIdx="1" presStyleCnt="4">
        <dgm:presLayoutVars>
          <dgm:chMax val="0"/>
          <dgm:chPref val="0"/>
        </dgm:presLayoutVars>
      </dgm:prSet>
      <dgm:spPr/>
    </dgm:pt>
    <dgm:pt modelId="{41FA3497-1718-410C-B855-D4156A8D222D}" type="pres">
      <dgm:prSet presAssocID="{9C11E7BA-D1F6-4208-9B28-F6296236CF52}" presName="sibTrans" presStyleCnt="0"/>
      <dgm:spPr/>
    </dgm:pt>
    <dgm:pt modelId="{E8885B59-1EAC-4412-B19B-5A45172654C1}" type="pres">
      <dgm:prSet presAssocID="{120CEDAD-FFF2-4814-BA3B-A27BDEBA0E63}" presName="compNode" presStyleCnt="0"/>
      <dgm:spPr/>
    </dgm:pt>
    <dgm:pt modelId="{3549B733-CD69-4BA2-9857-CECB2CDC81E0}" type="pres">
      <dgm:prSet presAssocID="{120CEDAD-FFF2-4814-BA3B-A27BDEBA0E63}" presName="bgRect" presStyleLbl="bgShp" presStyleIdx="2" presStyleCnt="4"/>
      <dgm:spPr/>
    </dgm:pt>
    <dgm:pt modelId="{8611C83F-4960-475F-A7B3-69DAF39A9444}" type="pres">
      <dgm:prSet presAssocID="{120CEDAD-FFF2-4814-BA3B-A27BDEBA0E6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ears"/>
        </a:ext>
      </dgm:extLst>
    </dgm:pt>
    <dgm:pt modelId="{E75379A7-78FC-40C3-A5A6-22A872F4E154}" type="pres">
      <dgm:prSet presAssocID="{120CEDAD-FFF2-4814-BA3B-A27BDEBA0E63}" presName="spaceRect" presStyleCnt="0"/>
      <dgm:spPr/>
    </dgm:pt>
    <dgm:pt modelId="{EF031671-1595-4C32-87C1-F3F6FE0AE8F3}" type="pres">
      <dgm:prSet presAssocID="{120CEDAD-FFF2-4814-BA3B-A27BDEBA0E63}" presName="parTx" presStyleLbl="revTx" presStyleIdx="2" presStyleCnt="4">
        <dgm:presLayoutVars>
          <dgm:chMax val="0"/>
          <dgm:chPref val="0"/>
        </dgm:presLayoutVars>
      </dgm:prSet>
      <dgm:spPr/>
    </dgm:pt>
    <dgm:pt modelId="{D11DAF93-477E-45D6-954C-D7B484590130}" type="pres">
      <dgm:prSet presAssocID="{BBDE964C-E91F-4AD1-A0C1-8D9B478BC1C9}" presName="sibTrans" presStyleCnt="0"/>
      <dgm:spPr/>
    </dgm:pt>
    <dgm:pt modelId="{9F0CED3E-8B96-48B6-B6BF-8656FC59A2F4}" type="pres">
      <dgm:prSet presAssocID="{13C7F98D-A5AD-4ADC-8FEB-01496128FB64}" presName="compNode" presStyleCnt="0"/>
      <dgm:spPr/>
    </dgm:pt>
    <dgm:pt modelId="{1D153EE8-2F07-44B6-977A-BA29F4C87834}" type="pres">
      <dgm:prSet presAssocID="{13C7F98D-A5AD-4ADC-8FEB-01496128FB64}" presName="bgRect" presStyleLbl="bgShp" presStyleIdx="3" presStyleCnt="4"/>
      <dgm:spPr/>
    </dgm:pt>
    <dgm:pt modelId="{9B2B152D-6959-445F-829C-75C629D69BBF}" type="pres">
      <dgm:prSet presAssocID="{13C7F98D-A5AD-4ADC-8FEB-01496128FB64}"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arth Globe Americas"/>
        </a:ext>
      </dgm:extLst>
    </dgm:pt>
    <dgm:pt modelId="{6D11C5DB-5C7A-45FB-A608-3D1BCDB79870}" type="pres">
      <dgm:prSet presAssocID="{13C7F98D-A5AD-4ADC-8FEB-01496128FB64}" presName="spaceRect" presStyleCnt="0"/>
      <dgm:spPr/>
    </dgm:pt>
    <dgm:pt modelId="{B1B3AE97-1E7C-4B1D-8707-EB898776192E}" type="pres">
      <dgm:prSet presAssocID="{13C7F98D-A5AD-4ADC-8FEB-01496128FB64}" presName="parTx" presStyleLbl="revTx" presStyleIdx="3" presStyleCnt="4">
        <dgm:presLayoutVars>
          <dgm:chMax val="0"/>
          <dgm:chPref val="0"/>
        </dgm:presLayoutVars>
      </dgm:prSet>
      <dgm:spPr/>
    </dgm:pt>
  </dgm:ptLst>
  <dgm:cxnLst>
    <dgm:cxn modelId="{D60E5715-9084-4C30-8A90-1A5ED6FA5DD3}" type="presOf" srcId="{56C45421-8D00-4312-A305-B59C2035ADB8}" destId="{C07B5452-CB08-420B-8AC0-6E5EBAFDDC29}" srcOrd="0" destOrd="0" presId="urn:microsoft.com/office/officeart/2018/2/layout/IconVerticalSolidList"/>
    <dgm:cxn modelId="{DCF84F23-4BA1-4938-B01D-F216128A5D89}" type="presOf" srcId="{93BC28C2-0100-4ACA-806E-AEB4F4B80D78}" destId="{6EBF268A-37E4-4A5E-8932-001EFAB0CB14}" srcOrd="0" destOrd="0" presId="urn:microsoft.com/office/officeart/2018/2/layout/IconVerticalSolidList"/>
    <dgm:cxn modelId="{59FE965C-89AD-438A-A050-CB8994A78516}" srcId="{93BC28C2-0100-4ACA-806E-AEB4F4B80D78}" destId="{56C45421-8D00-4312-A305-B59C2035ADB8}" srcOrd="0" destOrd="0" parTransId="{566DBB27-DFCA-443B-B709-0A8F45633B3A}" sibTransId="{C14EEDFD-021A-4660-B7BF-CEDFF4F8BCA3}"/>
    <dgm:cxn modelId="{2CB74E5F-9E6E-4CCB-8FD5-48CFB415022D}" type="presOf" srcId="{13C7F98D-A5AD-4ADC-8FEB-01496128FB64}" destId="{B1B3AE97-1E7C-4B1D-8707-EB898776192E}" srcOrd="0" destOrd="0" presId="urn:microsoft.com/office/officeart/2018/2/layout/IconVerticalSolidList"/>
    <dgm:cxn modelId="{4CAD8583-A65C-4A9C-AC25-77300808D4EA}" srcId="{93BC28C2-0100-4ACA-806E-AEB4F4B80D78}" destId="{13C7F98D-A5AD-4ADC-8FEB-01496128FB64}" srcOrd="3" destOrd="0" parTransId="{49045BBA-554D-437D-BD3A-CE201CFCBE0C}" sibTransId="{A63643B5-367F-414D-BC00-4D526D2BAED9}"/>
    <dgm:cxn modelId="{2DC62898-7F1F-428B-AD81-23D7657DBEE0}" type="presOf" srcId="{0422156F-C834-411B-835A-1640A926219B}" destId="{C93335D3-859E-465B-94E1-C8EF3543C6FF}" srcOrd="0" destOrd="0" presId="urn:microsoft.com/office/officeart/2018/2/layout/IconVerticalSolidList"/>
    <dgm:cxn modelId="{BE1363C8-9BFA-43A3-A915-0393D5E90F8E}" srcId="{93BC28C2-0100-4ACA-806E-AEB4F4B80D78}" destId="{0422156F-C834-411B-835A-1640A926219B}" srcOrd="1" destOrd="0" parTransId="{558264DE-EF41-417F-9BFD-B3662F8F32AA}" sibTransId="{9C11E7BA-D1F6-4208-9B28-F6296236CF52}"/>
    <dgm:cxn modelId="{82E267D7-1994-4646-A952-12578BCEBB7A}" type="presOf" srcId="{120CEDAD-FFF2-4814-BA3B-A27BDEBA0E63}" destId="{EF031671-1595-4C32-87C1-F3F6FE0AE8F3}" srcOrd="0" destOrd="0" presId="urn:microsoft.com/office/officeart/2018/2/layout/IconVerticalSolidList"/>
    <dgm:cxn modelId="{3757EAFD-A287-4EB7-A849-60CC9990E004}" srcId="{93BC28C2-0100-4ACA-806E-AEB4F4B80D78}" destId="{120CEDAD-FFF2-4814-BA3B-A27BDEBA0E63}" srcOrd="2" destOrd="0" parTransId="{C9A5F250-75C0-442B-96FA-73E33F977DD3}" sibTransId="{BBDE964C-E91F-4AD1-A0C1-8D9B478BC1C9}"/>
    <dgm:cxn modelId="{AEE842F4-FA67-4557-92C3-C013250C0F93}" type="presParOf" srcId="{6EBF268A-37E4-4A5E-8932-001EFAB0CB14}" destId="{802E4D76-1750-4480-ABD3-9E56D58E7341}" srcOrd="0" destOrd="0" presId="urn:microsoft.com/office/officeart/2018/2/layout/IconVerticalSolidList"/>
    <dgm:cxn modelId="{AD414D37-45E2-47B2-A6C1-5D1E4C771831}" type="presParOf" srcId="{802E4D76-1750-4480-ABD3-9E56D58E7341}" destId="{1DC92450-E32B-449E-9D4D-5C3E3732A985}" srcOrd="0" destOrd="0" presId="urn:microsoft.com/office/officeart/2018/2/layout/IconVerticalSolidList"/>
    <dgm:cxn modelId="{CD9902F3-B841-40DE-B770-5035BD896CBE}" type="presParOf" srcId="{802E4D76-1750-4480-ABD3-9E56D58E7341}" destId="{517B6192-B766-479F-BE17-EA95DFC69BE5}" srcOrd="1" destOrd="0" presId="urn:microsoft.com/office/officeart/2018/2/layout/IconVerticalSolidList"/>
    <dgm:cxn modelId="{BE47FC3F-A7DC-42D4-8354-59CC033742AC}" type="presParOf" srcId="{802E4D76-1750-4480-ABD3-9E56D58E7341}" destId="{59326F35-4D14-49AF-B1B4-FDE6DA6470D0}" srcOrd="2" destOrd="0" presId="urn:microsoft.com/office/officeart/2018/2/layout/IconVerticalSolidList"/>
    <dgm:cxn modelId="{F1F69458-20CF-4406-826E-ADC8A0168573}" type="presParOf" srcId="{802E4D76-1750-4480-ABD3-9E56D58E7341}" destId="{C07B5452-CB08-420B-8AC0-6E5EBAFDDC29}" srcOrd="3" destOrd="0" presId="urn:microsoft.com/office/officeart/2018/2/layout/IconVerticalSolidList"/>
    <dgm:cxn modelId="{36B1E8BC-FEF1-48D2-86E5-5FB2328AAF85}" type="presParOf" srcId="{6EBF268A-37E4-4A5E-8932-001EFAB0CB14}" destId="{33BEE3CE-072A-4812-97BA-90B53C5E8133}" srcOrd="1" destOrd="0" presId="urn:microsoft.com/office/officeart/2018/2/layout/IconVerticalSolidList"/>
    <dgm:cxn modelId="{360371FD-33AF-4024-9564-3644040E1476}" type="presParOf" srcId="{6EBF268A-37E4-4A5E-8932-001EFAB0CB14}" destId="{23660AA7-977A-4006-A99D-1FD0481DFA04}" srcOrd="2" destOrd="0" presId="urn:microsoft.com/office/officeart/2018/2/layout/IconVerticalSolidList"/>
    <dgm:cxn modelId="{482D2CE4-7120-4905-8902-27F4A977377D}" type="presParOf" srcId="{23660AA7-977A-4006-A99D-1FD0481DFA04}" destId="{DB3B64C5-FF3C-4B9D-ADFA-B853A7025F63}" srcOrd="0" destOrd="0" presId="urn:microsoft.com/office/officeart/2018/2/layout/IconVerticalSolidList"/>
    <dgm:cxn modelId="{CE348D74-F1CF-4EF5-8527-A16E8D8F3AFE}" type="presParOf" srcId="{23660AA7-977A-4006-A99D-1FD0481DFA04}" destId="{7A83D428-AE2D-4BB9-A20E-8105E31EBAB1}" srcOrd="1" destOrd="0" presId="urn:microsoft.com/office/officeart/2018/2/layout/IconVerticalSolidList"/>
    <dgm:cxn modelId="{A5A51ACC-3A98-4AF1-BFED-EFDD7D9B3874}" type="presParOf" srcId="{23660AA7-977A-4006-A99D-1FD0481DFA04}" destId="{F4774DCC-1027-4FA3-9302-FBBC3991663A}" srcOrd="2" destOrd="0" presId="urn:microsoft.com/office/officeart/2018/2/layout/IconVerticalSolidList"/>
    <dgm:cxn modelId="{AA63C779-327A-4189-87E5-B264E0E10EE6}" type="presParOf" srcId="{23660AA7-977A-4006-A99D-1FD0481DFA04}" destId="{C93335D3-859E-465B-94E1-C8EF3543C6FF}" srcOrd="3" destOrd="0" presId="urn:microsoft.com/office/officeart/2018/2/layout/IconVerticalSolidList"/>
    <dgm:cxn modelId="{AD44D80D-B30A-4BA6-8CE3-92241DF3E7B2}" type="presParOf" srcId="{6EBF268A-37E4-4A5E-8932-001EFAB0CB14}" destId="{41FA3497-1718-410C-B855-D4156A8D222D}" srcOrd="3" destOrd="0" presId="urn:microsoft.com/office/officeart/2018/2/layout/IconVerticalSolidList"/>
    <dgm:cxn modelId="{C97B09FB-7053-40DE-B8D6-851DC6930AA4}" type="presParOf" srcId="{6EBF268A-37E4-4A5E-8932-001EFAB0CB14}" destId="{E8885B59-1EAC-4412-B19B-5A45172654C1}" srcOrd="4" destOrd="0" presId="urn:microsoft.com/office/officeart/2018/2/layout/IconVerticalSolidList"/>
    <dgm:cxn modelId="{B50B1953-1E78-4A4B-9EFF-26BFC8F81141}" type="presParOf" srcId="{E8885B59-1EAC-4412-B19B-5A45172654C1}" destId="{3549B733-CD69-4BA2-9857-CECB2CDC81E0}" srcOrd="0" destOrd="0" presId="urn:microsoft.com/office/officeart/2018/2/layout/IconVerticalSolidList"/>
    <dgm:cxn modelId="{6879A7F2-1FB6-4142-88D5-3C403BEEC451}" type="presParOf" srcId="{E8885B59-1EAC-4412-B19B-5A45172654C1}" destId="{8611C83F-4960-475F-A7B3-69DAF39A9444}" srcOrd="1" destOrd="0" presId="urn:microsoft.com/office/officeart/2018/2/layout/IconVerticalSolidList"/>
    <dgm:cxn modelId="{9D811743-24B4-41E1-8060-FA4C16A23924}" type="presParOf" srcId="{E8885B59-1EAC-4412-B19B-5A45172654C1}" destId="{E75379A7-78FC-40C3-A5A6-22A872F4E154}" srcOrd="2" destOrd="0" presId="urn:microsoft.com/office/officeart/2018/2/layout/IconVerticalSolidList"/>
    <dgm:cxn modelId="{DD6BF201-E516-4FBB-B1B9-A3B2777D7B31}" type="presParOf" srcId="{E8885B59-1EAC-4412-B19B-5A45172654C1}" destId="{EF031671-1595-4C32-87C1-F3F6FE0AE8F3}" srcOrd="3" destOrd="0" presId="urn:microsoft.com/office/officeart/2018/2/layout/IconVerticalSolidList"/>
    <dgm:cxn modelId="{09D8BF3F-40AC-4D34-AE80-66C3D9100C2E}" type="presParOf" srcId="{6EBF268A-37E4-4A5E-8932-001EFAB0CB14}" destId="{D11DAF93-477E-45D6-954C-D7B484590130}" srcOrd="5" destOrd="0" presId="urn:microsoft.com/office/officeart/2018/2/layout/IconVerticalSolidList"/>
    <dgm:cxn modelId="{9D48FB3B-9A33-4018-BB78-94B7CB15F30E}" type="presParOf" srcId="{6EBF268A-37E4-4A5E-8932-001EFAB0CB14}" destId="{9F0CED3E-8B96-48B6-B6BF-8656FC59A2F4}" srcOrd="6" destOrd="0" presId="urn:microsoft.com/office/officeart/2018/2/layout/IconVerticalSolidList"/>
    <dgm:cxn modelId="{83761DAC-A9A7-40C4-828F-3A9CC4F8D229}" type="presParOf" srcId="{9F0CED3E-8B96-48B6-B6BF-8656FC59A2F4}" destId="{1D153EE8-2F07-44B6-977A-BA29F4C87834}" srcOrd="0" destOrd="0" presId="urn:microsoft.com/office/officeart/2018/2/layout/IconVerticalSolidList"/>
    <dgm:cxn modelId="{CB9AB812-2A6B-40B1-ACEB-E4DEE960BAFC}" type="presParOf" srcId="{9F0CED3E-8B96-48B6-B6BF-8656FC59A2F4}" destId="{9B2B152D-6959-445F-829C-75C629D69BBF}" srcOrd="1" destOrd="0" presId="urn:microsoft.com/office/officeart/2018/2/layout/IconVerticalSolidList"/>
    <dgm:cxn modelId="{212805BE-CDEB-42C2-A84B-B1A09218B371}" type="presParOf" srcId="{9F0CED3E-8B96-48B6-B6BF-8656FC59A2F4}" destId="{6D11C5DB-5C7A-45FB-A608-3D1BCDB79870}" srcOrd="2" destOrd="0" presId="urn:microsoft.com/office/officeart/2018/2/layout/IconVerticalSolidList"/>
    <dgm:cxn modelId="{23393AF2-AD64-4B92-B7D4-A778954EC5F1}" type="presParOf" srcId="{9F0CED3E-8B96-48B6-B6BF-8656FC59A2F4}" destId="{B1B3AE97-1E7C-4B1D-8707-EB89877619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EAFC3BD-0B59-4E99-BBD5-B614932E7D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EBA5B9-79CC-4430-9C6D-96E33EAF3B6F}">
      <dgm:prSet/>
      <dgm:spPr/>
      <dgm:t>
        <a:bodyPr/>
        <a:lstStyle/>
        <a:p>
          <a:pPr>
            <a:lnSpc>
              <a:spcPct val="100000"/>
            </a:lnSpc>
          </a:pPr>
          <a:r>
            <a:rPr lang="en-US"/>
            <a:t>AI systems should be secure and respect privacy.</a:t>
          </a:r>
        </a:p>
      </dgm:t>
    </dgm:pt>
    <dgm:pt modelId="{AC4F1767-C03A-4F6C-93B7-BE5E7767A836}" type="parTrans" cxnId="{FB39C756-CA30-4DAC-9548-70E0B5CBF81D}">
      <dgm:prSet/>
      <dgm:spPr/>
      <dgm:t>
        <a:bodyPr/>
        <a:lstStyle/>
        <a:p>
          <a:endParaRPr lang="en-US"/>
        </a:p>
      </dgm:t>
    </dgm:pt>
    <dgm:pt modelId="{CA7728B9-B33C-461D-853C-41714D40EC1B}" type="sibTrans" cxnId="{FB39C756-CA30-4DAC-9548-70E0B5CBF81D}">
      <dgm:prSet/>
      <dgm:spPr/>
      <dgm:t>
        <a:bodyPr/>
        <a:lstStyle/>
        <a:p>
          <a:endParaRPr lang="en-US"/>
        </a:p>
      </dgm:t>
    </dgm:pt>
    <dgm:pt modelId="{64B72547-8EF3-420B-857E-1A4A3F906552}">
      <dgm:prSet/>
      <dgm:spPr/>
      <dgm:t>
        <a:bodyPr/>
        <a:lstStyle/>
        <a:p>
          <a:pPr>
            <a:lnSpc>
              <a:spcPct val="100000"/>
            </a:lnSpc>
          </a:pPr>
          <a:r>
            <a:rPr lang="en-US"/>
            <a:t>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dgm:t>
    </dgm:pt>
    <dgm:pt modelId="{BF4D945E-9CCD-4823-BEE4-69251E62B50B}" type="parTrans" cxnId="{2F11EBDC-1A28-44C6-BDE9-009343EC9A4E}">
      <dgm:prSet/>
      <dgm:spPr/>
      <dgm:t>
        <a:bodyPr/>
        <a:lstStyle/>
        <a:p>
          <a:endParaRPr lang="en-US"/>
        </a:p>
      </dgm:t>
    </dgm:pt>
    <dgm:pt modelId="{F3AB5B06-6409-426D-8A4F-36B4416B3ED7}" type="sibTrans" cxnId="{2F11EBDC-1A28-44C6-BDE9-009343EC9A4E}">
      <dgm:prSet/>
      <dgm:spPr/>
      <dgm:t>
        <a:bodyPr/>
        <a:lstStyle/>
        <a:p>
          <a:endParaRPr lang="en-US"/>
        </a:p>
      </dgm:t>
    </dgm:pt>
    <dgm:pt modelId="{95B651D9-A54E-443C-A83A-61D353C6D385}">
      <dgm:prSet/>
      <dgm:spPr/>
      <dgm:t>
        <a:bodyPr/>
        <a:lstStyle/>
        <a:p>
          <a:pPr>
            <a:lnSpc>
              <a:spcPct val="100000"/>
            </a:lnSpc>
          </a:pPr>
          <a:r>
            <a:rPr lang="en-US">
              <a:hlinkClick xmlns:r="http://schemas.openxmlformats.org/officeDocument/2006/relationships" r:id="rId1"/>
            </a:rPr>
            <a:t>https://www.microsoft.com/en-us/videoplayer/embed/RE4voJF?postJsllMsg=true</a:t>
          </a:r>
          <a:endParaRPr lang="en-US"/>
        </a:p>
      </dgm:t>
    </dgm:pt>
    <dgm:pt modelId="{9A6F999A-D9AB-4F1D-928B-3A6190432B54}" type="parTrans" cxnId="{7F118B25-94DA-436F-8F12-D6AAC7E9C995}">
      <dgm:prSet/>
      <dgm:spPr/>
      <dgm:t>
        <a:bodyPr/>
        <a:lstStyle/>
        <a:p>
          <a:endParaRPr lang="en-US"/>
        </a:p>
      </dgm:t>
    </dgm:pt>
    <dgm:pt modelId="{1E02679B-4C0E-4073-9B0C-F0B70A4C8F05}" type="sibTrans" cxnId="{7F118B25-94DA-436F-8F12-D6AAC7E9C995}">
      <dgm:prSet/>
      <dgm:spPr/>
      <dgm:t>
        <a:bodyPr/>
        <a:lstStyle/>
        <a:p>
          <a:endParaRPr lang="en-US"/>
        </a:p>
      </dgm:t>
    </dgm:pt>
    <dgm:pt modelId="{698F8BF2-9CFB-468E-A7C8-AFC71FB12665}" type="pres">
      <dgm:prSet presAssocID="{5EAFC3BD-0B59-4E99-BBD5-B614932E7D37}" presName="root" presStyleCnt="0">
        <dgm:presLayoutVars>
          <dgm:dir/>
          <dgm:resizeHandles val="exact"/>
        </dgm:presLayoutVars>
      </dgm:prSet>
      <dgm:spPr/>
    </dgm:pt>
    <dgm:pt modelId="{F9D81DDB-9869-4FF5-B82F-84EDFA7DF0BE}" type="pres">
      <dgm:prSet presAssocID="{94EBA5B9-79CC-4430-9C6D-96E33EAF3B6F}" presName="compNode" presStyleCnt="0"/>
      <dgm:spPr/>
    </dgm:pt>
    <dgm:pt modelId="{0A3AA905-E7B7-4F39-8B86-6602510EA890}" type="pres">
      <dgm:prSet presAssocID="{94EBA5B9-79CC-4430-9C6D-96E33EAF3B6F}" presName="bgRect" presStyleLbl="bgShp" presStyleIdx="0" presStyleCnt="3"/>
      <dgm:spPr/>
    </dgm:pt>
    <dgm:pt modelId="{9D251C3D-6DE5-4DED-9649-7FF6CA6D4FB2}" type="pres">
      <dgm:prSet presAssocID="{94EBA5B9-79CC-4430-9C6D-96E33EAF3B6F}"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ock"/>
        </a:ext>
      </dgm:extLst>
    </dgm:pt>
    <dgm:pt modelId="{FB11634E-AE6D-4998-98EF-09D6D9EA36EC}" type="pres">
      <dgm:prSet presAssocID="{94EBA5B9-79CC-4430-9C6D-96E33EAF3B6F}" presName="spaceRect" presStyleCnt="0"/>
      <dgm:spPr/>
    </dgm:pt>
    <dgm:pt modelId="{003C0C7E-BC04-498A-9FEF-FD511D941EBB}" type="pres">
      <dgm:prSet presAssocID="{94EBA5B9-79CC-4430-9C6D-96E33EAF3B6F}" presName="parTx" presStyleLbl="revTx" presStyleIdx="0" presStyleCnt="3">
        <dgm:presLayoutVars>
          <dgm:chMax val="0"/>
          <dgm:chPref val="0"/>
        </dgm:presLayoutVars>
      </dgm:prSet>
      <dgm:spPr/>
    </dgm:pt>
    <dgm:pt modelId="{86DD162C-19D3-4A2C-A974-DFEA34A9EB70}" type="pres">
      <dgm:prSet presAssocID="{CA7728B9-B33C-461D-853C-41714D40EC1B}" presName="sibTrans" presStyleCnt="0"/>
      <dgm:spPr/>
    </dgm:pt>
    <dgm:pt modelId="{D0D344B3-B85F-4DF1-A6CE-C344784A630F}" type="pres">
      <dgm:prSet presAssocID="{64B72547-8EF3-420B-857E-1A4A3F906552}" presName="compNode" presStyleCnt="0"/>
      <dgm:spPr/>
    </dgm:pt>
    <dgm:pt modelId="{89AED0DA-DB16-4C9C-9654-6386133C4A08}" type="pres">
      <dgm:prSet presAssocID="{64B72547-8EF3-420B-857E-1A4A3F906552}" presName="bgRect" presStyleLbl="bgShp" presStyleIdx="1" presStyleCnt="3"/>
      <dgm:spPr/>
    </dgm:pt>
    <dgm:pt modelId="{E2B27985-D44E-4733-BC29-A944223204CF}" type="pres">
      <dgm:prSet presAssocID="{64B72547-8EF3-420B-857E-1A4A3F906552}"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cessor"/>
        </a:ext>
      </dgm:extLst>
    </dgm:pt>
    <dgm:pt modelId="{B8590F2B-6DB8-495D-A3A7-0C2E6C8A833E}" type="pres">
      <dgm:prSet presAssocID="{64B72547-8EF3-420B-857E-1A4A3F906552}" presName="spaceRect" presStyleCnt="0"/>
      <dgm:spPr/>
    </dgm:pt>
    <dgm:pt modelId="{69261CBB-91AB-49E5-AB74-5F12056F0FB2}" type="pres">
      <dgm:prSet presAssocID="{64B72547-8EF3-420B-857E-1A4A3F906552}" presName="parTx" presStyleLbl="revTx" presStyleIdx="1" presStyleCnt="3">
        <dgm:presLayoutVars>
          <dgm:chMax val="0"/>
          <dgm:chPref val="0"/>
        </dgm:presLayoutVars>
      </dgm:prSet>
      <dgm:spPr/>
    </dgm:pt>
    <dgm:pt modelId="{31A6A635-A149-42F7-8D56-294CB22C228E}" type="pres">
      <dgm:prSet presAssocID="{F3AB5B06-6409-426D-8A4F-36B4416B3ED7}" presName="sibTrans" presStyleCnt="0"/>
      <dgm:spPr/>
    </dgm:pt>
    <dgm:pt modelId="{1DCD6E49-611C-4B09-9EE9-D5ADBAF5A0FB}" type="pres">
      <dgm:prSet presAssocID="{95B651D9-A54E-443C-A83A-61D353C6D385}" presName="compNode" presStyleCnt="0"/>
      <dgm:spPr/>
    </dgm:pt>
    <dgm:pt modelId="{022F22AD-F9F9-42F6-97E7-C0A1E1BFE7A5}" type="pres">
      <dgm:prSet presAssocID="{95B651D9-A54E-443C-A83A-61D353C6D385}" presName="bgRect" presStyleLbl="bgShp" presStyleIdx="2" presStyleCnt="3"/>
      <dgm:spPr/>
    </dgm:pt>
    <dgm:pt modelId="{EF9EE403-0431-4A6B-9CD0-F0A0A8D362B5}" type="pres">
      <dgm:prSet presAssocID="{95B651D9-A54E-443C-A83A-61D353C6D38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arth Globe Americas"/>
        </a:ext>
      </dgm:extLst>
    </dgm:pt>
    <dgm:pt modelId="{50BEA3E0-53C0-4A6B-BF6D-E64AC0495357}" type="pres">
      <dgm:prSet presAssocID="{95B651D9-A54E-443C-A83A-61D353C6D385}" presName="spaceRect" presStyleCnt="0"/>
      <dgm:spPr/>
    </dgm:pt>
    <dgm:pt modelId="{92DCE20E-C6EE-4D74-80F9-95E74168173F}" type="pres">
      <dgm:prSet presAssocID="{95B651D9-A54E-443C-A83A-61D353C6D385}" presName="parTx" presStyleLbl="revTx" presStyleIdx="2" presStyleCnt="3">
        <dgm:presLayoutVars>
          <dgm:chMax val="0"/>
          <dgm:chPref val="0"/>
        </dgm:presLayoutVars>
      </dgm:prSet>
      <dgm:spPr/>
    </dgm:pt>
  </dgm:ptLst>
  <dgm:cxnLst>
    <dgm:cxn modelId="{7F118B25-94DA-436F-8F12-D6AAC7E9C995}" srcId="{5EAFC3BD-0B59-4E99-BBD5-B614932E7D37}" destId="{95B651D9-A54E-443C-A83A-61D353C6D385}" srcOrd="2" destOrd="0" parTransId="{9A6F999A-D9AB-4F1D-928B-3A6190432B54}" sibTransId="{1E02679B-4C0E-4073-9B0C-F0B70A4C8F05}"/>
    <dgm:cxn modelId="{545E4D29-1874-4663-9A59-1CC3EEAF6E7A}" type="presOf" srcId="{64B72547-8EF3-420B-857E-1A4A3F906552}" destId="{69261CBB-91AB-49E5-AB74-5F12056F0FB2}" srcOrd="0" destOrd="0" presId="urn:microsoft.com/office/officeart/2018/2/layout/IconVerticalSolidList"/>
    <dgm:cxn modelId="{FB39C756-CA30-4DAC-9548-70E0B5CBF81D}" srcId="{5EAFC3BD-0B59-4E99-BBD5-B614932E7D37}" destId="{94EBA5B9-79CC-4430-9C6D-96E33EAF3B6F}" srcOrd="0" destOrd="0" parTransId="{AC4F1767-C03A-4F6C-93B7-BE5E7767A836}" sibTransId="{CA7728B9-B33C-461D-853C-41714D40EC1B}"/>
    <dgm:cxn modelId="{2F11EBDC-1A28-44C6-BDE9-009343EC9A4E}" srcId="{5EAFC3BD-0B59-4E99-BBD5-B614932E7D37}" destId="{64B72547-8EF3-420B-857E-1A4A3F906552}" srcOrd="1" destOrd="0" parTransId="{BF4D945E-9CCD-4823-BEE4-69251E62B50B}" sibTransId="{F3AB5B06-6409-426D-8A4F-36B4416B3ED7}"/>
    <dgm:cxn modelId="{33E61CDF-3A5D-4067-AE15-F50DE3EAC76D}" type="presOf" srcId="{95B651D9-A54E-443C-A83A-61D353C6D385}" destId="{92DCE20E-C6EE-4D74-80F9-95E74168173F}" srcOrd="0" destOrd="0" presId="urn:microsoft.com/office/officeart/2018/2/layout/IconVerticalSolidList"/>
    <dgm:cxn modelId="{D804CDE3-4B61-48CF-8033-A87DED1B54C3}" type="presOf" srcId="{94EBA5B9-79CC-4430-9C6D-96E33EAF3B6F}" destId="{003C0C7E-BC04-498A-9FEF-FD511D941EBB}" srcOrd="0" destOrd="0" presId="urn:microsoft.com/office/officeart/2018/2/layout/IconVerticalSolidList"/>
    <dgm:cxn modelId="{9940B4EA-8641-49D9-B19D-404FF3951097}" type="presOf" srcId="{5EAFC3BD-0B59-4E99-BBD5-B614932E7D37}" destId="{698F8BF2-9CFB-468E-A7C8-AFC71FB12665}" srcOrd="0" destOrd="0" presId="urn:microsoft.com/office/officeart/2018/2/layout/IconVerticalSolidList"/>
    <dgm:cxn modelId="{06154A60-99C0-4585-94EC-78F607208EB0}" type="presParOf" srcId="{698F8BF2-9CFB-468E-A7C8-AFC71FB12665}" destId="{F9D81DDB-9869-4FF5-B82F-84EDFA7DF0BE}" srcOrd="0" destOrd="0" presId="urn:microsoft.com/office/officeart/2018/2/layout/IconVerticalSolidList"/>
    <dgm:cxn modelId="{AC165A23-A60B-4462-9661-696E0CB83DC5}" type="presParOf" srcId="{F9D81DDB-9869-4FF5-B82F-84EDFA7DF0BE}" destId="{0A3AA905-E7B7-4F39-8B86-6602510EA890}" srcOrd="0" destOrd="0" presId="urn:microsoft.com/office/officeart/2018/2/layout/IconVerticalSolidList"/>
    <dgm:cxn modelId="{9A49A83B-36B8-43A9-8802-4F05CAD1A63F}" type="presParOf" srcId="{F9D81DDB-9869-4FF5-B82F-84EDFA7DF0BE}" destId="{9D251C3D-6DE5-4DED-9649-7FF6CA6D4FB2}" srcOrd="1" destOrd="0" presId="urn:microsoft.com/office/officeart/2018/2/layout/IconVerticalSolidList"/>
    <dgm:cxn modelId="{88EDAE6F-CB69-4D28-8C4D-4D2E868EEC64}" type="presParOf" srcId="{F9D81DDB-9869-4FF5-B82F-84EDFA7DF0BE}" destId="{FB11634E-AE6D-4998-98EF-09D6D9EA36EC}" srcOrd="2" destOrd="0" presId="urn:microsoft.com/office/officeart/2018/2/layout/IconVerticalSolidList"/>
    <dgm:cxn modelId="{FABB577B-39B7-447E-8F79-2E8912F34055}" type="presParOf" srcId="{F9D81DDB-9869-4FF5-B82F-84EDFA7DF0BE}" destId="{003C0C7E-BC04-498A-9FEF-FD511D941EBB}" srcOrd="3" destOrd="0" presId="urn:microsoft.com/office/officeart/2018/2/layout/IconVerticalSolidList"/>
    <dgm:cxn modelId="{24F2DCF9-2F7B-4821-8E09-784C97206AEB}" type="presParOf" srcId="{698F8BF2-9CFB-468E-A7C8-AFC71FB12665}" destId="{86DD162C-19D3-4A2C-A974-DFEA34A9EB70}" srcOrd="1" destOrd="0" presId="urn:microsoft.com/office/officeart/2018/2/layout/IconVerticalSolidList"/>
    <dgm:cxn modelId="{28CF3C4D-74AB-4CB2-8D0F-A69F59B2A6CB}" type="presParOf" srcId="{698F8BF2-9CFB-468E-A7C8-AFC71FB12665}" destId="{D0D344B3-B85F-4DF1-A6CE-C344784A630F}" srcOrd="2" destOrd="0" presId="urn:microsoft.com/office/officeart/2018/2/layout/IconVerticalSolidList"/>
    <dgm:cxn modelId="{21CDA2BB-75E6-47D8-9BB4-1028A959903B}" type="presParOf" srcId="{D0D344B3-B85F-4DF1-A6CE-C344784A630F}" destId="{89AED0DA-DB16-4C9C-9654-6386133C4A08}" srcOrd="0" destOrd="0" presId="urn:microsoft.com/office/officeart/2018/2/layout/IconVerticalSolidList"/>
    <dgm:cxn modelId="{1D3284DA-7435-4162-A246-8006D45AE63B}" type="presParOf" srcId="{D0D344B3-B85F-4DF1-A6CE-C344784A630F}" destId="{E2B27985-D44E-4733-BC29-A944223204CF}" srcOrd="1" destOrd="0" presId="urn:microsoft.com/office/officeart/2018/2/layout/IconVerticalSolidList"/>
    <dgm:cxn modelId="{75757E52-FF5C-4F66-83B1-42F168D3E868}" type="presParOf" srcId="{D0D344B3-B85F-4DF1-A6CE-C344784A630F}" destId="{B8590F2B-6DB8-495D-A3A7-0C2E6C8A833E}" srcOrd="2" destOrd="0" presId="urn:microsoft.com/office/officeart/2018/2/layout/IconVerticalSolidList"/>
    <dgm:cxn modelId="{80814DA0-421D-4B9E-9841-ECD4F75E1060}" type="presParOf" srcId="{D0D344B3-B85F-4DF1-A6CE-C344784A630F}" destId="{69261CBB-91AB-49E5-AB74-5F12056F0FB2}" srcOrd="3" destOrd="0" presId="urn:microsoft.com/office/officeart/2018/2/layout/IconVerticalSolidList"/>
    <dgm:cxn modelId="{B8186F26-6AAD-4D40-AA50-D5573D94D65C}" type="presParOf" srcId="{698F8BF2-9CFB-468E-A7C8-AFC71FB12665}" destId="{31A6A635-A149-42F7-8D56-294CB22C228E}" srcOrd="3" destOrd="0" presId="urn:microsoft.com/office/officeart/2018/2/layout/IconVerticalSolidList"/>
    <dgm:cxn modelId="{A44DDE71-D4E5-4722-8974-E5AD43E5C01F}" type="presParOf" srcId="{698F8BF2-9CFB-468E-A7C8-AFC71FB12665}" destId="{1DCD6E49-611C-4B09-9EE9-D5ADBAF5A0FB}" srcOrd="4" destOrd="0" presId="urn:microsoft.com/office/officeart/2018/2/layout/IconVerticalSolidList"/>
    <dgm:cxn modelId="{A4F31AB6-D927-45F6-B9E4-EA161C537745}" type="presParOf" srcId="{1DCD6E49-611C-4B09-9EE9-D5ADBAF5A0FB}" destId="{022F22AD-F9F9-42F6-97E7-C0A1E1BFE7A5}" srcOrd="0" destOrd="0" presId="urn:microsoft.com/office/officeart/2018/2/layout/IconVerticalSolidList"/>
    <dgm:cxn modelId="{4D081F2E-897E-4A99-A0B3-0F1480D3A1A5}" type="presParOf" srcId="{1DCD6E49-611C-4B09-9EE9-D5ADBAF5A0FB}" destId="{EF9EE403-0431-4A6B-9CD0-F0A0A8D362B5}" srcOrd="1" destOrd="0" presId="urn:microsoft.com/office/officeart/2018/2/layout/IconVerticalSolidList"/>
    <dgm:cxn modelId="{D69B8BA5-7D4E-4F8A-84BC-8D8C2C8C4503}" type="presParOf" srcId="{1DCD6E49-611C-4B09-9EE9-D5ADBAF5A0FB}" destId="{50BEA3E0-53C0-4A6B-BF6D-E64AC0495357}" srcOrd="2" destOrd="0" presId="urn:microsoft.com/office/officeart/2018/2/layout/IconVerticalSolidList"/>
    <dgm:cxn modelId="{13769ADE-CC01-4A88-9E8C-89DF11ED4CCB}" type="presParOf" srcId="{1DCD6E49-611C-4B09-9EE9-D5ADBAF5A0FB}" destId="{92DCE20E-C6EE-4D74-80F9-95E7416817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5B6D465-45D9-4E2D-A475-E9F5737F666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DD58B0-6798-4FC9-8BE2-E43EF92C81AF}">
      <dgm:prSet/>
      <dgm:spPr/>
      <dgm:t>
        <a:bodyPr/>
        <a:lstStyle/>
        <a:p>
          <a:pPr>
            <a:lnSpc>
              <a:spcPct val="100000"/>
            </a:lnSpc>
            <a:defRPr cap="all"/>
          </a:pPr>
          <a:r>
            <a:rPr lang="en-US"/>
            <a:t>AI systems should be understandable. </a:t>
          </a:r>
        </a:p>
      </dgm:t>
    </dgm:pt>
    <dgm:pt modelId="{F158E033-B000-4D12-867B-5F06270D73CD}" type="parTrans" cxnId="{17CFF7DA-DC4C-463E-9523-4D30F275EABB}">
      <dgm:prSet/>
      <dgm:spPr/>
      <dgm:t>
        <a:bodyPr/>
        <a:lstStyle/>
        <a:p>
          <a:endParaRPr lang="en-US"/>
        </a:p>
      </dgm:t>
    </dgm:pt>
    <dgm:pt modelId="{C00AF81E-C538-4915-B5FA-0E7E41E629EF}" type="sibTrans" cxnId="{17CFF7DA-DC4C-463E-9523-4D30F275EABB}">
      <dgm:prSet/>
      <dgm:spPr/>
      <dgm:t>
        <a:bodyPr/>
        <a:lstStyle/>
        <a:p>
          <a:endParaRPr lang="en-US"/>
        </a:p>
      </dgm:t>
    </dgm:pt>
    <dgm:pt modelId="{2A87F576-7DA7-4262-BB60-4AA67EE2C206}">
      <dgm:prSet/>
      <dgm:spPr/>
      <dgm:t>
        <a:bodyPr/>
        <a:lstStyle/>
        <a:p>
          <a:pPr>
            <a:lnSpc>
              <a:spcPct val="100000"/>
            </a:lnSpc>
            <a:defRPr cap="all"/>
          </a:pPr>
          <a:r>
            <a:rPr lang="en-US"/>
            <a:t>Users should be made fully aware of the purpose of the system, how it works, and what limitations may be expected.</a:t>
          </a:r>
        </a:p>
      </dgm:t>
    </dgm:pt>
    <dgm:pt modelId="{49E35A9B-2812-43F6-9D32-055825D743DE}" type="parTrans" cxnId="{AA539607-5656-4363-A4A3-0CC7B161B425}">
      <dgm:prSet/>
      <dgm:spPr/>
      <dgm:t>
        <a:bodyPr/>
        <a:lstStyle/>
        <a:p>
          <a:endParaRPr lang="en-US"/>
        </a:p>
      </dgm:t>
    </dgm:pt>
    <dgm:pt modelId="{4A3A7CED-D0E9-4369-B618-75E45F0BDD96}" type="sibTrans" cxnId="{AA539607-5656-4363-A4A3-0CC7B161B425}">
      <dgm:prSet/>
      <dgm:spPr/>
      <dgm:t>
        <a:bodyPr/>
        <a:lstStyle/>
        <a:p>
          <a:endParaRPr lang="en-US"/>
        </a:p>
      </dgm:t>
    </dgm:pt>
    <dgm:pt modelId="{1A14EB20-08DE-41FE-B4AF-4980D26501A0}">
      <dgm:prSet phldr="0"/>
      <dgm:spPr/>
      <dgm:t>
        <a:bodyPr/>
        <a:lstStyle/>
        <a:p>
          <a:pPr>
            <a:lnSpc>
              <a:spcPct val="100000"/>
            </a:lnSpc>
            <a:defRPr cap="all"/>
          </a:pPr>
          <a:endParaRPr lang="en-US">
            <a:latin typeface="Bierstadt"/>
          </a:endParaRPr>
        </a:p>
        <a:p>
          <a:pPr>
            <a:lnSpc>
              <a:spcPct val="100000"/>
            </a:lnSpc>
            <a:defRPr cap="all"/>
          </a:pPr>
          <a:r>
            <a:rPr lang="en-US">
              <a:latin typeface="Bierstadt"/>
              <a:hlinkClick xmlns:r="http://schemas.openxmlformats.org/officeDocument/2006/relationships" r:id="rId1"/>
            </a:rPr>
            <a:t>ttps://www.microsoft.com/en-us/videoplayer/embed/RE4vqfb?postJsllMsg=true</a:t>
          </a:r>
          <a:endParaRPr lang="en-US">
            <a:latin typeface="Bierstadt"/>
          </a:endParaRPr>
        </a:p>
      </dgm:t>
    </dgm:pt>
    <dgm:pt modelId="{D932A0FF-3FB7-4133-AE9A-08F79268FC7C}" type="parTrans" cxnId="{3C97A80F-4924-456C-8D51-32BD2414DFD9}">
      <dgm:prSet/>
      <dgm:spPr/>
    </dgm:pt>
    <dgm:pt modelId="{89299737-5DC8-4896-AD71-CA68A33470B2}" type="sibTrans" cxnId="{3C97A80F-4924-456C-8D51-32BD2414DFD9}">
      <dgm:prSet/>
      <dgm:spPr/>
    </dgm:pt>
    <dgm:pt modelId="{DA3558DE-EB75-45AA-AB33-C86DEFFCF095}" type="pres">
      <dgm:prSet presAssocID="{45B6D465-45D9-4E2D-A475-E9F5737F6667}" presName="root" presStyleCnt="0">
        <dgm:presLayoutVars>
          <dgm:dir/>
          <dgm:resizeHandles val="exact"/>
        </dgm:presLayoutVars>
      </dgm:prSet>
      <dgm:spPr/>
    </dgm:pt>
    <dgm:pt modelId="{C7EB4EBB-C088-4829-A1E5-97EF9FB3C84E}" type="pres">
      <dgm:prSet presAssocID="{D4DD58B0-6798-4FC9-8BE2-E43EF92C81AF}" presName="compNode" presStyleCnt="0"/>
      <dgm:spPr/>
    </dgm:pt>
    <dgm:pt modelId="{FE3CA4BC-1273-4379-88B1-190611E6352A}" type="pres">
      <dgm:prSet presAssocID="{D4DD58B0-6798-4FC9-8BE2-E43EF92C81AF}" presName="iconBgRect" presStyleLbl="bgShp" presStyleIdx="0" presStyleCnt="3"/>
      <dgm:spPr/>
    </dgm:pt>
    <dgm:pt modelId="{A95350E1-2BD6-41AD-9291-973076E206F5}" type="pres">
      <dgm:prSet presAssocID="{D4DD58B0-6798-4FC9-8BE2-E43EF92C81AF}"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61D8FE60-A809-4429-BB20-BD7193B29D00}" type="pres">
      <dgm:prSet presAssocID="{D4DD58B0-6798-4FC9-8BE2-E43EF92C81AF}" presName="spaceRect" presStyleCnt="0"/>
      <dgm:spPr/>
    </dgm:pt>
    <dgm:pt modelId="{6B7DC016-5EF5-4723-9376-0E61257864D3}" type="pres">
      <dgm:prSet presAssocID="{D4DD58B0-6798-4FC9-8BE2-E43EF92C81AF}" presName="textRect" presStyleLbl="revTx" presStyleIdx="0" presStyleCnt="3">
        <dgm:presLayoutVars>
          <dgm:chMax val="1"/>
          <dgm:chPref val="1"/>
        </dgm:presLayoutVars>
      </dgm:prSet>
      <dgm:spPr/>
    </dgm:pt>
    <dgm:pt modelId="{4977AB1B-FB13-4AA6-A761-FE5E72089433}" type="pres">
      <dgm:prSet presAssocID="{C00AF81E-C538-4915-B5FA-0E7E41E629EF}" presName="sibTrans" presStyleCnt="0"/>
      <dgm:spPr/>
    </dgm:pt>
    <dgm:pt modelId="{DE8C6FE3-A0BC-4D4A-ADF9-09DC87DEAA23}" type="pres">
      <dgm:prSet presAssocID="{2A87F576-7DA7-4262-BB60-4AA67EE2C206}" presName="compNode" presStyleCnt="0"/>
      <dgm:spPr/>
    </dgm:pt>
    <dgm:pt modelId="{3FB62B1B-AAE4-409E-A377-D34E26E350AF}" type="pres">
      <dgm:prSet presAssocID="{2A87F576-7DA7-4262-BB60-4AA67EE2C206}" presName="iconBgRect" presStyleLbl="bgShp" presStyleIdx="1" presStyleCnt="3"/>
      <dgm:spPr/>
    </dgm:pt>
    <dgm:pt modelId="{C9CC1674-189F-44D1-B1E7-48F253CD6CE8}" type="pres">
      <dgm:prSet presAssocID="{2A87F576-7DA7-4262-BB60-4AA67EE2C206}"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ght Bulb and Gear"/>
        </a:ext>
      </dgm:extLst>
    </dgm:pt>
    <dgm:pt modelId="{ED99871C-97D3-4F87-B63C-A0A59DA257BC}" type="pres">
      <dgm:prSet presAssocID="{2A87F576-7DA7-4262-BB60-4AA67EE2C206}" presName="spaceRect" presStyleCnt="0"/>
      <dgm:spPr/>
    </dgm:pt>
    <dgm:pt modelId="{9F4F75F6-85C1-43AE-94D6-9AC199DA8A5E}" type="pres">
      <dgm:prSet presAssocID="{2A87F576-7DA7-4262-BB60-4AA67EE2C206}" presName="textRect" presStyleLbl="revTx" presStyleIdx="1" presStyleCnt="3">
        <dgm:presLayoutVars>
          <dgm:chMax val="1"/>
          <dgm:chPref val="1"/>
        </dgm:presLayoutVars>
      </dgm:prSet>
      <dgm:spPr/>
    </dgm:pt>
    <dgm:pt modelId="{401C7940-0F10-499E-8D35-985C727D6E58}" type="pres">
      <dgm:prSet presAssocID="{4A3A7CED-D0E9-4369-B618-75E45F0BDD96}" presName="sibTrans" presStyleCnt="0"/>
      <dgm:spPr/>
    </dgm:pt>
    <dgm:pt modelId="{5D89E61F-B9F6-4D3C-8809-31701E457291}" type="pres">
      <dgm:prSet presAssocID="{1A14EB20-08DE-41FE-B4AF-4980D26501A0}" presName="compNode" presStyleCnt="0"/>
      <dgm:spPr/>
    </dgm:pt>
    <dgm:pt modelId="{2D5A34F6-F8D7-47B5-8349-EDFED01288F9}" type="pres">
      <dgm:prSet presAssocID="{1A14EB20-08DE-41FE-B4AF-4980D26501A0}" presName="iconBgRect" presStyleLbl="bgShp" presStyleIdx="2" presStyleCnt="3"/>
      <dgm:spPr/>
    </dgm:pt>
    <dgm:pt modelId="{E6EB364F-5E35-4AEC-B030-31A43D685C1A}" type="pres">
      <dgm:prSet presAssocID="{1A14EB20-08DE-41FE-B4AF-4980D26501A0}" presName="iconRect" presStyleLbl="node1" presStyleIdx="2" presStyleCnt="3"/>
      <dgm:spPr>
        <a:ln>
          <a:noFill/>
        </a:ln>
      </dgm:spPr>
    </dgm:pt>
    <dgm:pt modelId="{C2262150-BE38-4207-BDA9-B83234232705}" type="pres">
      <dgm:prSet presAssocID="{1A14EB20-08DE-41FE-B4AF-4980D26501A0}" presName="spaceRect" presStyleCnt="0"/>
      <dgm:spPr/>
    </dgm:pt>
    <dgm:pt modelId="{BD7FF124-D52B-4F03-9424-7D784C271F13}" type="pres">
      <dgm:prSet presAssocID="{1A14EB20-08DE-41FE-B4AF-4980D26501A0}" presName="textRect" presStyleLbl="revTx" presStyleIdx="2" presStyleCnt="3">
        <dgm:presLayoutVars>
          <dgm:chMax val="1"/>
          <dgm:chPref val="1"/>
        </dgm:presLayoutVars>
      </dgm:prSet>
      <dgm:spPr/>
    </dgm:pt>
  </dgm:ptLst>
  <dgm:cxnLst>
    <dgm:cxn modelId="{AA539607-5656-4363-A4A3-0CC7B161B425}" srcId="{45B6D465-45D9-4E2D-A475-E9F5737F6667}" destId="{2A87F576-7DA7-4262-BB60-4AA67EE2C206}" srcOrd="1" destOrd="0" parTransId="{49E35A9B-2812-43F6-9D32-055825D743DE}" sibTransId="{4A3A7CED-D0E9-4369-B618-75E45F0BDD96}"/>
    <dgm:cxn modelId="{3C97A80F-4924-456C-8D51-32BD2414DFD9}" srcId="{45B6D465-45D9-4E2D-A475-E9F5737F6667}" destId="{1A14EB20-08DE-41FE-B4AF-4980D26501A0}" srcOrd="2" destOrd="0" parTransId="{D932A0FF-3FB7-4133-AE9A-08F79268FC7C}" sibTransId="{89299737-5DC8-4896-AD71-CA68A33470B2}"/>
    <dgm:cxn modelId="{7FD06F11-560B-4682-B20E-E8CABFFBDB80}" type="presOf" srcId="{45B6D465-45D9-4E2D-A475-E9F5737F6667}" destId="{DA3558DE-EB75-45AA-AB33-C86DEFFCF095}" srcOrd="0" destOrd="0" presId="urn:microsoft.com/office/officeart/2018/5/layout/IconCircleLabelList"/>
    <dgm:cxn modelId="{26A9AF38-4CE6-40F9-B073-5F8305251632}" type="presOf" srcId="{D4DD58B0-6798-4FC9-8BE2-E43EF92C81AF}" destId="{6B7DC016-5EF5-4723-9376-0E61257864D3}" srcOrd="0" destOrd="0" presId="urn:microsoft.com/office/officeart/2018/5/layout/IconCircleLabelList"/>
    <dgm:cxn modelId="{21BDA370-7D6A-404D-8CC0-0FA49B25616F}" type="presOf" srcId="{2A87F576-7DA7-4262-BB60-4AA67EE2C206}" destId="{9F4F75F6-85C1-43AE-94D6-9AC199DA8A5E}" srcOrd="0" destOrd="0" presId="urn:microsoft.com/office/officeart/2018/5/layout/IconCircleLabelList"/>
    <dgm:cxn modelId="{E1555E9B-7736-4152-9A88-E9D73145EB6B}" type="presOf" srcId="{1A14EB20-08DE-41FE-B4AF-4980D26501A0}" destId="{BD7FF124-D52B-4F03-9424-7D784C271F13}" srcOrd="0" destOrd="0" presId="urn:microsoft.com/office/officeart/2018/5/layout/IconCircleLabelList"/>
    <dgm:cxn modelId="{17CFF7DA-DC4C-463E-9523-4D30F275EABB}" srcId="{45B6D465-45D9-4E2D-A475-E9F5737F6667}" destId="{D4DD58B0-6798-4FC9-8BE2-E43EF92C81AF}" srcOrd="0" destOrd="0" parTransId="{F158E033-B000-4D12-867B-5F06270D73CD}" sibTransId="{C00AF81E-C538-4915-B5FA-0E7E41E629EF}"/>
    <dgm:cxn modelId="{4C2C01E0-A9C4-4BE7-AB6C-E52F5D15F82E}" type="presParOf" srcId="{DA3558DE-EB75-45AA-AB33-C86DEFFCF095}" destId="{C7EB4EBB-C088-4829-A1E5-97EF9FB3C84E}" srcOrd="0" destOrd="0" presId="urn:microsoft.com/office/officeart/2018/5/layout/IconCircleLabelList"/>
    <dgm:cxn modelId="{A59E36EA-1AD5-4217-9281-A9F2252B94CB}" type="presParOf" srcId="{C7EB4EBB-C088-4829-A1E5-97EF9FB3C84E}" destId="{FE3CA4BC-1273-4379-88B1-190611E6352A}" srcOrd="0" destOrd="0" presId="urn:microsoft.com/office/officeart/2018/5/layout/IconCircleLabelList"/>
    <dgm:cxn modelId="{1B830B43-4112-4063-AF8E-BBDF6BCC231B}" type="presParOf" srcId="{C7EB4EBB-C088-4829-A1E5-97EF9FB3C84E}" destId="{A95350E1-2BD6-41AD-9291-973076E206F5}" srcOrd="1" destOrd="0" presId="urn:microsoft.com/office/officeart/2018/5/layout/IconCircleLabelList"/>
    <dgm:cxn modelId="{CEC75DD3-6ED2-4B92-A338-40ED468849E9}" type="presParOf" srcId="{C7EB4EBB-C088-4829-A1E5-97EF9FB3C84E}" destId="{61D8FE60-A809-4429-BB20-BD7193B29D00}" srcOrd="2" destOrd="0" presId="urn:microsoft.com/office/officeart/2018/5/layout/IconCircleLabelList"/>
    <dgm:cxn modelId="{D8864343-B847-47C8-9AE8-53E34C32D757}" type="presParOf" srcId="{C7EB4EBB-C088-4829-A1E5-97EF9FB3C84E}" destId="{6B7DC016-5EF5-4723-9376-0E61257864D3}" srcOrd="3" destOrd="0" presId="urn:microsoft.com/office/officeart/2018/5/layout/IconCircleLabelList"/>
    <dgm:cxn modelId="{FF1C9EE5-A86C-4876-9210-3FF6B37D8CEE}" type="presParOf" srcId="{DA3558DE-EB75-45AA-AB33-C86DEFFCF095}" destId="{4977AB1B-FB13-4AA6-A761-FE5E72089433}" srcOrd="1" destOrd="0" presId="urn:microsoft.com/office/officeart/2018/5/layout/IconCircleLabelList"/>
    <dgm:cxn modelId="{9415D631-5272-486B-9887-B7462873378D}" type="presParOf" srcId="{DA3558DE-EB75-45AA-AB33-C86DEFFCF095}" destId="{DE8C6FE3-A0BC-4D4A-ADF9-09DC87DEAA23}" srcOrd="2" destOrd="0" presId="urn:microsoft.com/office/officeart/2018/5/layout/IconCircleLabelList"/>
    <dgm:cxn modelId="{95706FBD-C4A2-4B9F-B7B5-B060E92E60EA}" type="presParOf" srcId="{DE8C6FE3-A0BC-4D4A-ADF9-09DC87DEAA23}" destId="{3FB62B1B-AAE4-409E-A377-D34E26E350AF}" srcOrd="0" destOrd="0" presId="urn:microsoft.com/office/officeart/2018/5/layout/IconCircleLabelList"/>
    <dgm:cxn modelId="{84B7B6B9-4588-4EEA-AE71-6D2F1F62693A}" type="presParOf" srcId="{DE8C6FE3-A0BC-4D4A-ADF9-09DC87DEAA23}" destId="{C9CC1674-189F-44D1-B1E7-48F253CD6CE8}" srcOrd="1" destOrd="0" presId="urn:microsoft.com/office/officeart/2018/5/layout/IconCircleLabelList"/>
    <dgm:cxn modelId="{E728A47C-F049-40FC-AD27-A392AC2A425E}" type="presParOf" srcId="{DE8C6FE3-A0BC-4D4A-ADF9-09DC87DEAA23}" destId="{ED99871C-97D3-4F87-B63C-A0A59DA257BC}" srcOrd="2" destOrd="0" presId="urn:microsoft.com/office/officeart/2018/5/layout/IconCircleLabelList"/>
    <dgm:cxn modelId="{115DBF80-23C4-4C7D-A6CF-0B266D798AD3}" type="presParOf" srcId="{DE8C6FE3-A0BC-4D4A-ADF9-09DC87DEAA23}" destId="{9F4F75F6-85C1-43AE-94D6-9AC199DA8A5E}" srcOrd="3" destOrd="0" presId="urn:microsoft.com/office/officeart/2018/5/layout/IconCircleLabelList"/>
    <dgm:cxn modelId="{4F9D6D8A-8EA5-4664-89E8-EE8B240132DA}" type="presParOf" srcId="{DA3558DE-EB75-45AA-AB33-C86DEFFCF095}" destId="{401C7940-0F10-499E-8D35-985C727D6E58}" srcOrd="3" destOrd="0" presId="urn:microsoft.com/office/officeart/2018/5/layout/IconCircleLabelList"/>
    <dgm:cxn modelId="{61AC2E60-D0DF-4D46-9156-85AA0DD1E27E}" type="presParOf" srcId="{DA3558DE-EB75-45AA-AB33-C86DEFFCF095}" destId="{5D89E61F-B9F6-4D3C-8809-31701E457291}" srcOrd="4" destOrd="0" presId="urn:microsoft.com/office/officeart/2018/5/layout/IconCircleLabelList"/>
    <dgm:cxn modelId="{BF42EF54-CDC2-4544-A90C-8D0B0E5738B5}" type="presParOf" srcId="{5D89E61F-B9F6-4D3C-8809-31701E457291}" destId="{2D5A34F6-F8D7-47B5-8349-EDFED01288F9}" srcOrd="0" destOrd="0" presId="urn:microsoft.com/office/officeart/2018/5/layout/IconCircleLabelList"/>
    <dgm:cxn modelId="{78EB00A3-4C3B-4418-B538-83E4679783C7}" type="presParOf" srcId="{5D89E61F-B9F6-4D3C-8809-31701E457291}" destId="{E6EB364F-5E35-4AEC-B030-31A43D685C1A}" srcOrd="1" destOrd="0" presId="urn:microsoft.com/office/officeart/2018/5/layout/IconCircleLabelList"/>
    <dgm:cxn modelId="{0266E55D-D1D6-4535-A09D-6323A4450635}" type="presParOf" srcId="{5D89E61F-B9F6-4D3C-8809-31701E457291}" destId="{C2262150-BE38-4207-BDA9-B83234232705}" srcOrd="2" destOrd="0" presId="urn:microsoft.com/office/officeart/2018/5/layout/IconCircleLabelList"/>
    <dgm:cxn modelId="{2144E350-D53F-4B1C-811C-C304F360D895}" type="presParOf" srcId="{5D89E61F-B9F6-4D3C-8809-31701E457291}" destId="{BD7FF124-D52B-4F03-9424-7D784C271F1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51C3638-D846-45F3-97A7-D98AB7304D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AFDE4D-5C7F-41E7-8344-A71FB06DEA86}">
      <dgm:prSet/>
      <dgm:spPr/>
      <dgm:t>
        <a:bodyPr/>
        <a:lstStyle/>
        <a:p>
          <a:r>
            <a:rPr lang="en-US"/>
            <a:t>Azure AI Services</a:t>
          </a:r>
        </a:p>
      </dgm:t>
    </dgm:pt>
    <dgm:pt modelId="{F2288D39-83E9-4206-9680-E8D45135BB2A}" type="parTrans" cxnId="{3A06D4B3-E3C7-4D49-8DB2-17684577C039}">
      <dgm:prSet/>
      <dgm:spPr/>
      <dgm:t>
        <a:bodyPr/>
        <a:lstStyle/>
        <a:p>
          <a:endParaRPr lang="en-US"/>
        </a:p>
      </dgm:t>
    </dgm:pt>
    <dgm:pt modelId="{57B551ED-B833-4828-9FE4-146CCB5267CE}" type="sibTrans" cxnId="{3A06D4B3-E3C7-4D49-8DB2-17684577C039}">
      <dgm:prSet/>
      <dgm:spPr/>
      <dgm:t>
        <a:bodyPr/>
        <a:lstStyle/>
        <a:p>
          <a:endParaRPr lang="en-US"/>
        </a:p>
      </dgm:t>
    </dgm:pt>
    <dgm:pt modelId="{E8897612-642E-4159-8C9D-A22D31D6FEF6}">
      <dgm:prSet/>
      <dgm:spPr/>
      <dgm:t>
        <a:bodyPr/>
        <a:lstStyle/>
        <a:p>
          <a:r>
            <a:rPr lang="en-US"/>
            <a:t>Azure Infrastructures</a:t>
          </a:r>
        </a:p>
      </dgm:t>
    </dgm:pt>
    <dgm:pt modelId="{1F202D0A-DF00-4B0F-BA2F-999FD744F19D}" type="parTrans" cxnId="{A5B20189-AC71-49DC-A260-4C77BA49B145}">
      <dgm:prSet/>
      <dgm:spPr/>
      <dgm:t>
        <a:bodyPr/>
        <a:lstStyle/>
        <a:p>
          <a:endParaRPr lang="en-US"/>
        </a:p>
      </dgm:t>
    </dgm:pt>
    <dgm:pt modelId="{3E3BAF82-3A93-4496-882F-582CECAADAD6}" type="sibTrans" cxnId="{A5B20189-AC71-49DC-A260-4C77BA49B145}">
      <dgm:prSet/>
      <dgm:spPr/>
      <dgm:t>
        <a:bodyPr/>
        <a:lstStyle/>
        <a:p>
          <a:endParaRPr lang="en-US"/>
        </a:p>
      </dgm:t>
    </dgm:pt>
    <dgm:pt modelId="{29EDE68D-6206-4F8B-9945-4067C4D0823A}">
      <dgm:prSet/>
      <dgm:spPr/>
      <dgm:t>
        <a:bodyPr/>
        <a:lstStyle/>
        <a:p>
          <a:r>
            <a:rPr lang="en-US"/>
            <a:t>Tools</a:t>
          </a:r>
        </a:p>
      </dgm:t>
    </dgm:pt>
    <dgm:pt modelId="{3A00558C-AE8E-47FF-95D3-A1E6E8DF37EC}" type="parTrans" cxnId="{586435DF-AD2A-4112-8879-52089CDD9004}">
      <dgm:prSet/>
      <dgm:spPr/>
      <dgm:t>
        <a:bodyPr/>
        <a:lstStyle/>
        <a:p>
          <a:endParaRPr lang="en-US"/>
        </a:p>
      </dgm:t>
    </dgm:pt>
    <dgm:pt modelId="{35003DDE-6F01-438C-B4D8-D9535BAD3A22}" type="sibTrans" cxnId="{586435DF-AD2A-4112-8879-52089CDD9004}">
      <dgm:prSet/>
      <dgm:spPr/>
      <dgm:t>
        <a:bodyPr/>
        <a:lstStyle/>
        <a:p>
          <a:endParaRPr lang="en-US"/>
        </a:p>
      </dgm:t>
    </dgm:pt>
    <dgm:pt modelId="{103EFDB4-0B43-4903-8D96-7B6180CD9414}" type="pres">
      <dgm:prSet presAssocID="{851C3638-D846-45F3-97A7-D98AB7304DAA}" presName="root" presStyleCnt="0">
        <dgm:presLayoutVars>
          <dgm:dir/>
          <dgm:resizeHandles val="exact"/>
        </dgm:presLayoutVars>
      </dgm:prSet>
      <dgm:spPr/>
    </dgm:pt>
    <dgm:pt modelId="{62B122A4-4D92-4656-8550-DDC0B45DBBA7}" type="pres">
      <dgm:prSet presAssocID="{01AFDE4D-5C7F-41E7-8344-A71FB06DEA86}" presName="compNode" presStyleCnt="0"/>
      <dgm:spPr/>
    </dgm:pt>
    <dgm:pt modelId="{202BA6B7-4D49-478A-AFB9-C74373597569}" type="pres">
      <dgm:prSet presAssocID="{01AFDE4D-5C7F-41E7-8344-A71FB06DEA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32AADE6-4339-40F7-9BD3-2C818E57F25C}" type="pres">
      <dgm:prSet presAssocID="{01AFDE4D-5C7F-41E7-8344-A71FB06DEA86}" presName="spaceRect" presStyleCnt="0"/>
      <dgm:spPr/>
    </dgm:pt>
    <dgm:pt modelId="{1D0B94ED-81FD-4F81-9EB8-BCE19F7A076A}" type="pres">
      <dgm:prSet presAssocID="{01AFDE4D-5C7F-41E7-8344-A71FB06DEA86}" presName="textRect" presStyleLbl="revTx" presStyleIdx="0" presStyleCnt="3">
        <dgm:presLayoutVars>
          <dgm:chMax val="1"/>
          <dgm:chPref val="1"/>
        </dgm:presLayoutVars>
      </dgm:prSet>
      <dgm:spPr/>
    </dgm:pt>
    <dgm:pt modelId="{7E90BAC2-4E2A-4E40-8322-6D3FD4BA65E4}" type="pres">
      <dgm:prSet presAssocID="{57B551ED-B833-4828-9FE4-146CCB5267CE}" presName="sibTrans" presStyleCnt="0"/>
      <dgm:spPr/>
    </dgm:pt>
    <dgm:pt modelId="{D7BC5AB3-D28E-4953-97BC-DF8EDB680267}" type="pres">
      <dgm:prSet presAssocID="{E8897612-642E-4159-8C9D-A22D31D6FEF6}" presName="compNode" presStyleCnt="0"/>
      <dgm:spPr/>
    </dgm:pt>
    <dgm:pt modelId="{EC7A7E12-EF19-4B8A-A375-87E0D7E5FCDD}" type="pres">
      <dgm:prSet presAssocID="{E8897612-642E-4159-8C9D-A22D31D6FE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A8AAC74-96BB-4084-B177-9E7BA50D85B5}" type="pres">
      <dgm:prSet presAssocID="{E8897612-642E-4159-8C9D-A22D31D6FEF6}" presName="spaceRect" presStyleCnt="0"/>
      <dgm:spPr/>
    </dgm:pt>
    <dgm:pt modelId="{6BA2145A-1530-4C0D-91BC-9332D8B6D104}" type="pres">
      <dgm:prSet presAssocID="{E8897612-642E-4159-8C9D-A22D31D6FEF6}" presName="textRect" presStyleLbl="revTx" presStyleIdx="1" presStyleCnt="3">
        <dgm:presLayoutVars>
          <dgm:chMax val="1"/>
          <dgm:chPref val="1"/>
        </dgm:presLayoutVars>
      </dgm:prSet>
      <dgm:spPr/>
    </dgm:pt>
    <dgm:pt modelId="{601ED5E4-EE4D-4085-A01E-C007C9CC3F89}" type="pres">
      <dgm:prSet presAssocID="{3E3BAF82-3A93-4496-882F-582CECAADAD6}" presName="sibTrans" presStyleCnt="0"/>
      <dgm:spPr/>
    </dgm:pt>
    <dgm:pt modelId="{F5B0B5FF-9D13-4D7D-B723-27A57A97385F}" type="pres">
      <dgm:prSet presAssocID="{29EDE68D-6206-4F8B-9945-4067C4D0823A}" presName="compNode" presStyleCnt="0"/>
      <dgm:spPr/>
    </dgm:pt>
    <dgm:pt modelId="{02B8AFB2-110C-462D-884B-653C89A0C3D6}" type="pres">
      <dgm:prSet presAssocID="{29EDE68D-6206-4F8B-9945-4067C4D082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EA5BC23B-4203-447C-80FD-79D8C94732FE}" type="pres">
      <dgm:prSet presAssocID="{29EDE68D-6206-4F8B-9945-4067C4D0823A}" presName="spaceRect" presStyleCnt="0"/>
      <dgm:spPr/>
    </dgm:pt>
    <dgm:pt modelId="{B130B54E-ED91-42D6-BD2F-FE4EC7BAC53B}" type="pres">
      <dgm:prSet presAssocID="{29EDE68D-6206-4F8B-9945-4067C4D0823A}" presName="textRect" presStyleLbl="revTx" presStyleIdx="2" presStyleCnt="3">
        <dgm:presLayoutVars>
          <dgm:chMax val="1"/>
          <dgm:chPref val="1"/>
        </dgm:presLayoutVars>
      </dgm:prSet>
      <dgm:spPr/>
    </dgm:pt>
  </dgm:ptLst>
  <dgm:cxnLst>
    <dgm:cxn modelId="{A5B20189-AC71-49DC-A260-4C77BA49B145}" srcId="{851C3638-D846-45F3-97A7-D98AB7304DAA}" destId="{E8897612-642E-4159-8C9D-A22D31D6FEF6}" srcOrd="1" destOrd="0" parTransId="{1F202D0A-DF00-4B0F-BA2F-999FD744F19D}" sibTransId="{3E3BAF82-3A93-4496-882F-582CECAADAD6}"/>
    <dgm:cxn modelId="{4F59168E-4811-4AAD-8CB1-043B19AA8835}" type="presOf" srcId="{29EDE68D-6206-4F8B-9945-4067C4D0823A}" destId="{B130B54E-ED91-42D6-BD2F-FE4EC7BAC53B}" srcOrd="0" destOrd="0" presId="urn:microsoft.com/office/officeart/2018/2/layout/IconLabelList"/>
    <dgm:cxn modelId="{AE6D6693-E8C5-494A-A884-04B2AB5E18F0}" type="presOf" srcId="{851C3638-D846-45F3-97A7-D98AB7304DAA}" destId="{103EFDB4-0B43-4903-8D96-7B6180CD9414}" srcOrd="0" destOrd="0" presId="urn:microsoft.com/office/officeart/2018/2/layout/IconLabelList"/>
    <dgm:cxn modelId="{F56F45B3-4288-44D9-A319-63B88B788B8A}" type="presOf" srcId="{01AFDE4D-5C7F-41E7-8344-A71FB06DEA86}" destId="{1D0B94ED-81FD-4F81-9EB8-BCE19F7A076A}" srcOrd="0" destOrd="0" presId="urn:microsoft.com/office/officeart/2018/2/layout/IconLabelList"/>
    <dgm:cxn modelId="{3A06D4B3-E3C7-4D49-8DB2-17684577C039}" srcId="{851C3638-D846-45F3-97A7-D98AB7304DAA}" destId="{01AFDE4D-5C7F-41E7-8344-A71FB06DEA86}" srcOrd="0" destOrd="0" parTransId="{F2288D39-83E9-4206-9680-E8D45135BB2A}" sibTransId="{57B551ED-B833-4828-9FE4-146CCB5267CE}"/>
    <dgm:cxn modelId="{95F0C2CE-E912-4704-9CE5-7A35664BB615}" type="presOf" srcId="{E8897612-642E-4159-8C9D-A22D31D6FEF6}" destId="{6BA2145A-1530-4C0D-91BC-9332D8B6D104}" srcOrd="0" destOrd="0" presId="urn:microsoft.com/office/officeart/2018/2/layout/IconLabelList"/>
    <dgm:cxn modelId="{586435DF-AD2A-4112-8879-52089CDD9004}" srcId="{851C3638-D846-45F3-97A7-D98AB7304DAA}" destId="{29EDE68D-6206-4F8B-9945-4067C4D0823A}" srcOrd="2" destOrd="0" parTransId="{3A00558C-AE8E-47FF-95D3-A1E6E8DF37EC}" sibTransId="{35003DDE-6F01-438C-B4D8-D9535BAD3A22}"/>
    <dgm:cxn modelId="{EAA4D69D-F714-4EDC-BBF8-D637F6E06433}" type="presParOf" srcId="{103EFDB4-0B43-4903-8D96-7B6180CD9414}" destId="{62B122A4-4D92-4656-8550-DDC0B45DBBA7}" srcOrd="0" destOrd="0" presId="urn:microsoft.com/office/officeart/2018/2/layout/IconLabelList"/>
    <dgm:cxn modelId="{A6DAB527-A874-4AC6-B66C-547E853B61DF}" type="presParOf" srcId="{62B122A4-4D92-4656-8550-DDC0B45DBBA7}" destId="{202BA6B7-4D49-478A-AFB9-C74373597569}" srcOrd="0" destOrd="0" presId="urn:microsoft.com/office/officeart/2018/2/layout/IconLabelList"/>
    <dgm:cxn modelId="{1E93ACB0-D2DB-4A0B-AE1D-950ECB4D8D3C}" type="presParOf" srcId="{62B122A4-4D92-4656-8550-DDC0B45DBBA7}" destId="{E32AADE6-4339-40F7-9BD3-2C818E57F25C}" srcOrd="1" destOrd="0" presId="urn:microsoft.com/office/officeart/2018/2/layout/IconLabelList"/>
    <dgm:cxn modelId="{52B900DC-C5C8-4C2B-9D9C-580CEFEBE502}" type="presParOf" srcId="{62B122A4-4D92-4656-8550-DDC0B45DBBA7}" destId="{1D0B94ED-81FD-4F81-9EB8-BCE19F7A076A}" srcOrd="2" destOrd="0" presId="urn:microsoft.com/office/officeart/2018/2/layout/IconLabelList"/>
    <dgm:cxn modelId="{2EC9441C-4FFE-4C02-A618-24C29639FAB4}" type="presParOf" srcId="{103EFDB4-0B43-4903-8D96-7B6180CD9414}" destId="{7E90BAC2-4E2A-4E40-8322-6D3FD4BA65E4}" srcOrd="1" destOrd="0" presId="urn:microsoft.com/office/officeart/2018/2/layout/IconLabelList"/>
    <dgm:cxn modelId="{5E1BB240-F3D4-4462-95F5-8D3C17BAF14F}" type="presParOf" srcId="{103EFDB4-0B43-4903-8D96-7B6180CD9414}" destId="{D7BC5AB3-D28E-4953-97BC-DF8EDB680267}" srcOrd="2" destOrd="0" presId="urn:microsoft.com/office/officeart/2018/2/layout/IconLabelList"/>
    <dgm:cxn modelId="{0B41CBA4-EAAB-4D62-A82C-8283CE8619C3}" type="presParOf" srcId="{D7BC5AB3-D28E-4953-97BC-DF8EDB680267}" destId="{EC7A7E12-EF19-4B8A-A375-87E0D7E5FCDD}" srcOrd="0" destOrd="0" presId="urn:microsoft.com/office/officeart/2018/2/layout/IconLabelList"/>
    <dgm:cxn modelId="{ACFECB4B-B560-4E6E-8677-B269F00E6F29}" type="presParOf" srcId="{D7BC5AB3-D28E-4953-97BC-DF8EDB680267}" destId="{3A8AAC74-96BB-4084-B177-9E7BA50D85B5}" srcOrd="1" destOrd="0" presId="urn:microsoft.com/office/officeart/2018/2/layout/IconLabelList"/>
    <dgm:cxn modelId="{91D6971D-C6D9-47E3-B5FB-915DE0EC97F1}" type="presParOf" srcId="{D7BC5AB3-D28E-4953-97BC-DF8EDB680267}" destId="{6BA2145A-1530-4C0D-91BC-9332D8B6D104}" srcOrd="2" destOrd="0" presId="urn:microsoft.com/office/officeart/2018/2/layout/IconLabelList"/>
    <dgm:cxn modelId="{F7087515-1634-4719-AAB0-5F7BF3DD8F1D}" type="presParOf" srcId="{103EFDB4-0B43-4903-8D96-7B6180CD9414}" destId="{601ED5E4-EE4D-4085-A01E-C007C9CC3F89}" srcOrd="3" destOrd="0" presId="urn:microsoft.com/office/officeart/2018/2/layout/IconLabelList"/>
    <dgm:cxn modelId="{560677EC-7D00-45E6-9F3A-64BE788B6D66}" type="presParOf" srcId="{103EFDB4-0B43-4903-8D96-7B6180CD9414}" destId="{F5B0B5FF-9D13-4D7D-B723-27A57A97385F}" srcOrd="4" destOrd="0" presId="urn:microsoft.com/office/officeart/2018/2/layout/IconLabelList"/>
    <dgm:cxn modelId="{7525BCB8-5B3A-40CA-BDB5-9C2DCD45F28B}" type="presParOf" srcId="{F5B0B5FF-9D13-4D7D-B723-27A57A97385F}" destId="{02B8AFB2-110C-462D-884B-653C89A0C3D6}" srcOrd="0" destOrd="0" presId="urn:microsoft.com/office/officeart/2018/2/layout/IconLabelList"/>
    <dgm:cxn modelId="{3B98520A-F5EC-40B7-858C-90D661EE619D}" type="presParOf" srcId="{F5B0B5FF-9D13-4D7D-B723-27A57A97385F}" destId="{EA5BC23B-4203-447C-80FD-79D8C94732FE}" srcOrd="1" destOrd="0" presId="urn:microsoft.com/office/officeart/2018/2/layout/IconLabelList"/>
    <dgm:cxn modelId="{B466C756-32BE-4BBB-A21A-8FE07E618042}" type="presParOf" srcId="{F5B0B5FF-9D13-4D7D-B723-27A57A97385F}" destId="{B130B54E-ED91-42D6-BD2F-FE4EC7BAC53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C9169E7-2CFB-4A32-ACB5-1C470E635DC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15B804F-1F22-4EEA-B5BC-EA749B9FE139}">
      <dgm:prSet/>
      <dgm:spPr/>
      <dgm:t>
        <a:bodyPr/>
        <a:lstStyle/>
        <a:p>
          <a:pPr rtl="0"/>
          <a:r>
            <a:rPr lang="en-US"/>
            <a:t>Pre – Built AI Services</a:t>
          </a:r>
          <a:r>
            <a:rPr lang="en-US">
              <a:latin typeface="Bierstadt"/>
            </a:rPr>
            <a:t> (Cognitive Services (Cloud + Edge))</a:t>
          </a:r>
          <a:endParaRPr lang="en-US"/>
        </a:p>
      </dgm:t>
    </dgm:pt>
    <dgm:pt modelId="{129D105C-40CD-4FAD-B625-BADAD8E665D0}" type="parTrans" cxnId="{6E80EA94-74D8-4DBC-8615-B5AE8EBD5239}">
      <dgm:prSet/>
      <dgm:spPr/>
      <dgm:t>
        <a:bodyPr/>
        <a:lstStyle/>
        <a:p>
          <a:endParaRPr lang="en-US"/>
        </a:p>
      </dgm:t>
    </dgm:pt>
    <dgm:pt modelId="{8C92F911-B31A-4776-8F83-82CCB131F12B}" type="sibTrans" cxnId="{6E80EA94-74D8-4DBC-8615-B5AE8EBD5239}">
      <dgm:prSet/>
      <dgm:spPr/>
      <dgm:t>
        <a:bodyPr/>
        <a:lstStyle/>
        <a:p>
          <a:endParaRPr lang="en-US"/>
        </a:p>
      </dgm:t>
    </dgm:pt>
    <dgm:pt modelId="{627539EB-EBDB-4578-BD00-2E5773DF0391}">
      <dgm:prSet/>
      <dgm:spPr/>
      <dgm:t>
        <a:bodyPr/>
        <a:lstStyle/>
        <a:p>
          <a:pPr rtl="0"/>
          <a:r>
            <a:rPr lang="en-US"/>
            <a:t>Conversational AI</a:t>
          </a:r>
          <a:r>
            <a:rPr lang="en-US">
              <a:latin typeface="Bierstadt"/>
            </a:rPr>
            <a:t> (Bot Services)</a:t>
          </a:r>
          <a:endParaRPr lang="en-US"/>
        </a:p>
      </dgm:t>
    </dgm:pt>
    <dgm:pt modelId="{09C76CAF-E7BF-40C6-90EC-A382139A0D37}" type="parTrans" cxnId="{E37234CA-AC95-4B18-9DBF-A3CDD3245F5E}">
      <dgm:prSet/>
      <dgm:spPr/>
      <dgm:t>
        <a:bodyPr/>
        <a:lstStyle/>
        <a:p>
          <a:endParaRPr lang="en-US"/>
        </a:p>
      </dgm:t>
    </dgm:pt>
    <dgm:pt modelId="{6735781F-DA09-488E-A4D6-3EE0224EB8D3}" type="sibTrans" cxnId="{E37234CA-AC95-4B18-9DBF-A3CDD3245F5E}">
      <dgm:prSet/>
      <dgm:spPr/>
      <dgm:t>
        <a:bodyPr/>
        <a:lstStyle/>
        <a:p>
          <a:endParaRPr lang="en-US"/>
        </a:p>
      </dgm:t>
    </dgm:pt>
    <dgm:pt modelId="{587EEEB5-3EAD-4091-8851-4A5405526BB2}">
      <dgm:prSet/>
      <dgm:spPr/>
      <dgm:t>
        <a:bodyPr/>
        <a:lstStyle/>
        <a:p>
          <a:pPr rtl="0"/>
          <a:r>
            <a:rPr lang="en-US"/>
            <a:t>Custom AI</a:t>
          </a:r>
          <a:r>
            <a:rPr lang="en-US">
              <a:latin typeface="Bierstadt"/>
            </a:rPr>
            <a:t> (Azure Machine Learning Services)</a:t>
          </a:r>
          <a:endParaRPr lang="en-US"/>
        </a:p>
      </dgm:t>
    </dgm:pt>
    <dgm:pt modelId="{4148B7C1-0F95-4C36-A2E0-C0228D53EBF8}" type="parTrans" cxnId="{1746C3AD-2C0D-48F0-AC1B-170E6A2A0EF9}">
      <dgm:prSet/>
      <dgm:spPr/>
      <dgm:t>
        <a:bodyPr/>
        <a:lstStyle/>
        <a:p>
          <a:endParaRPr lang="en-US"/>
        </a:p>
      </dgm:t>
    </dgm:pt>
    <dgm:pt modelId="{51C9668D-E229-4082-BB8F-1793DA665609}" type="sibTrans" cxnId="{1746C3AD-2C0D-48F0-AC1B-170E6A2A0EF9}">
      <dgm:prSet/>
      <dgm:spPr/>
      <dgm:t>
        <a:bodyPr/>
        <a:lstStyle/>
        <a:p>
          <a:endParaRPr lang="en-US"/>
        </a:p>
      </dgm:t>
    </dgm:pt>
    <dgm:pt modelId="{14719A2A-F261-4E29-B56B-DCC7F7434312}" type="pres">
      <dgm:prSet presAssocID="{4C9169E7-2CFB-4A32-ACB5-1C470E635DC5}" presName="root" presStyleCnt="0">
        <dgm:presLayoutVars>
          <dgm:dir/>
          <dgm:resizeHandles val="exact"/>
        </dgm:presLayoutVars>
      </dgm:prSet>
      <dgm:spPr/>
    </dgm:pt>
    <dgm:pt modelId="{D342DB32-CBE3-4CEB-A056-6A1AF74E8BEA}" type="pres">
      <dgm:prSet presAssocID="{115B804F-1F22-4EEA-B5BC-EA749B9FE139}" presName="compNode" presStyleCnt="0"/>
      <dgm:spPr/>
    </dgm:pt>
    <dgm:pt modelId="{9BCEFDF7-667A-4B83-80FB-79B530F08CCC}" type="pres">
      <dgm:prSet presAssocID="{115B804F-1F22-4EEA-B5BC-EA749B9FE1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59DA443-4462-4564-8873-7734BC384A11}" type="pres">
      <dgm:prSet presAssocID="{115B804F-1F22-4EEA-B5BC-EA749B9FE139}" presName="spaceRect" presStyleCnt="0"/>
      <dgm:spPr/>
    </dgm:pt>
    <dgm:pt modelId="{A1E62EF7-D0ED-4068-BFFE-33987031C34A}" type="pres">
      <dgm:prSet presAssocID="{115B804F-1F22-4EEA-B5BC-EA749B9FE139}" presName="textRect" presStyleLbl="revTx" presStyleIdx="0" presStyleCnt="3">
        <dgm:presLayoutVars>
          <dgm:chMax val="1"/>
          <dgm:chPref val="1"/>
        </dgm:presLayoutVars>
      </dgm:prSet>
      <dgm:spPr/>
    </dgm:pt>
    <dgm:pt modelId="{EF815A39-743F-46DD-87E6-639F21FEDE4C}" type="pres">
      <dgm:prSet presAssocID="{8C92F911-B31A-4776-8F83-82CCB131F12B}" presName="sibTrans" presStyleCnt="0"/>
      <dgm:spPr/>
    </dgm:pt>
    <dgm:pt modelId="{DFE0E2CA-AC21-4E71-8918-48BD19D5FA11}" type="pres">
      <dgm:prSet presAssocID="{627539EB-EBDB-4578-BD00-2E5773DF0391}" presName="compNode" presStyleCnt="0"/>
      <dgm:spPr/>
    </dgm:pt>
    <dgm:pt modelId="{32F60E54-FBF9-4532-B480-97388AE84A6D}" type="pres">
      <dgm:prSet presAssocID="{627539EB-EBDB-4578-BD00-2E5773DF03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D688559-9329-4B3D-87B7-CE9FB4EE2AF6}" type="pres">
      <dgm:prSet presAssocID="{627539EB-EBDB-4578-BD00-2E5773DF0391}" presName="spaceRect" presStyleCnt="0"/>
      <dgm:spPr/>
    </dgm:pt>
    <dgm:pt modelId="{208BADF6-6B89-4B91-BB5D-4B68DD2E47D6}" type="pres">
      <dgm:prSet presAssocID="{627539EB-EBDB-4578-BD00-2E5773DF0391}" presName="textRect" presStyleLbl="revTx" presStyleIdx="1" presStyleCnt="3">
        <dgm:presLayoutVars>
          <dgm:chMax val="1"/>
          <dgm:chPref val="1"/>
        </dgm:presLayoutVars>
      </dgm:prSet>
      <dgm:spPr/>
    </dgm:pt>
    <dgm:pt modelId="{DA7D792D-0EAA-42E8-A0EB-4082FE64DD81}" type="pres">
      <dgm:prSet presAssocID="{6735781F-DA09-488E-A4D6-3EE0224EB8D3}" presName="sibTrans" presStyleCnt="0"/>
      <dgm:spPr/>
    </dgm:pt>
    <dgm:pt modelId="{40375B95-F386-42A5-A983-47D057F974C0}" type="pres">
      <dgm:prSet presAssocID="{587EEEB5-3EAD-4091-8851-4A5405526BB2}" presName="compNode" presStyleCnt="0"/>
      <dgm:spPr/>
    </dgm:pt>
    <dgm:pt modelId="{E9129229-3565-4A6D-9D0F-EDD0A600A9E6}" type="pres">
      <dgm:prSet presAssocID="{587EEEB5-3EAD-4091-8851-4A5405526B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D2E507B-EC16-4863-8CA6-75BA28CF14E9}" type="pres">
      <dgm:prSet presAssocID="{587EEEB5-3EAD-4091-8851-4A5405526BB2}" presName="spaceRect" presStyleCnt="0"/>
      <dgm:spPr/>
    </dgm:pt>
    <dgm:pt modelId="{3ED4CD89-717A-4613-B9E3-647E5E9BCBCE}" type="pres">
      <dgm:prSet presAssocID="{587EEEB5-3EAD-4091-8851-4A5405526BB2}" presName="textRect" presStyleLbl="revTx" presStyleIdx="2" presStyleCnt="3">
        <dgm:presLayoutVars>
          <dgm:chMax val="1"/>
          <dgm:chPref val="1"/>
        </dgm:presLayoutVars>
      </dgm:prSet>
      <dgm:spPr/>
    </dgm:pt>
  </dgm:ptLst>
  <dgm:cxnLst>
    <dgm:cxn modelId="{97757E66-5724-461E-B0E3-4691382F04CA}" type="presOf" srcId="{627539EB-EBDB-4578-BD00-2E5773DF0391}" destId="{208BADF6-6B89-4B91-BB5D-4B68DD2E47D6}" srcOrd="0" destOrd="0" presId="urn:microsoft.com/office/officeart/2018/2/layout/IconLabelList"/>
    <dgm:cxn modelId="{F6805751-052D-4D18-895D-B5C27843FA68}" type="presOf" srcId="{115B804F-1F22-4EEA-B5BC-EA749B9FE139}" destId="{A1E62EF7-D0ED-4068-BFFE-33987031C34A}" srcOrd="0" destOrd="0" presId="urn:microsoft.com/office/officeart/2018/2/layout/IconLabelList"/>
    <dgm:cxn modelId="{3EA7C759-6F4A-4965-B448-1EC541DBF8E9}" type="presOf" srcId="{4C9169E7-2CFB-4A32-ACB5-1C470E635DC5}" destId="{14719A2A-F261-4E29-B56B-DCC7F7434312}" srcOrd="0" destOrd="0" presId="urn:microsoft.com/office/officeart/2018/2/layout/IconLabelList"/>
    <dgm:cxn modelId="{6E80EA94-74D8-4DBC-8615-B5AE8EBD5239}" srcId="{4C9169E7-2CFB-4A32-ACB5-1C470E635DC5}" destId="{115B804F-1F22-4EEA-B5BC-EA749B9FE139}" srcOrd="0" destOrd="0" parTransId="{129D105C-40CD-4FAD-B625-BADAD8E665D0}" sibTransId="{8C92F911-B31A-4776-8F83-82CCB131F12B}"/>
    <dgm:cxn modelId="{1746C3AD-2C0D-48F0-AC1B-170E6A2A0EF9}" srcId="{4C9169E7-2CFB-4A32-ACB5-1C470E635DC5}" destId="{587EEEB5-3EAD-4091-8851-4A5405526BB2}" srcOrd="2" destOrd="0" parTransId="{4148B7C1-0F95-4C36-A2E0-C0228D53EBF8}" sibTransId="{51C9668D-E229-4082-BB8F-1793DA665609}"/>
    <dgm:cxn modelId="{E37234CA-AC95-4B18-9DBF-A3CDD3245F5E}" srcId="{4C9169E7-2CFB-4A32-ACB5-1C470E635DC5}" destId="{627539EB-EBDB-4578-BD00-2E5773DF0391}" srcOrd="1" destOrd="0" parTransId="{09C76CAF-E7BF-40C6-90EC-A382139A0D37}" sibTransId="{6735781F-DA09-488E-A4D6-3EE0224EB8D3}"/>
    <dgm:cxn modelId="{37760AEA-A457-4AA1-8C96-9B69A1765C49}" type="presOf" srcId="{587EEEB5-3EAD-4091-8851-4A5405526BB2}" destId="{3ED4CD89-717A-4613-B9E3-647E5E9BCBCE}" srcOrd="0" destOrd="0" presId="urn:microsoft.com/office/officeart/2018/2/layout/IconLabelList"/>
    <dgm:cxn modelId="{D01A78CC-3324-4328-B209-E4FF866FAD4E}" type="presParOf" srcId="{14719A2A-F261-4E29-B56B-DCC7F7434312}" destId="{D342DB32-CBE3-4CEB-A056-6A1AF74E8BEA}" srcOrd="0" destOrd="0" presId="urn:microsoft.com/office/officeart/2018/2/layout/IconLabelList"/>
    <dgm:cxn modelId="{06172918-569A-4CA7-9E27-446D1037BC0A}" type="presParOf" srcId="{D342DB32-CBE3-4CEB-A056-6A1AF74E8BEA}" destId="{9BCEFDF7-667A-4B83-80FB-79B530F08CCC}" srcOrd="0" destOrd="0" presId="urn:microsoft.com/office/officeart/2018/2/layout/IconLabelList"/>
    <dgm:cxn modelId="{386815C5-E834-4714-A240-F00399D69E8D}" type="presParOf" srcId="{D342DB32-CBE3-4CEB-A056-6A1AF74E8BEA}" destId="{959DA443-4462-4564-8873-7734BC384A11}" srcOrd="1" destOrd="0" presId="urn:microsoft.com/office/officeart/2018/2/layout/IconLabelList"/>
    <dgm:cxn modelId="{BD4951DA-8798-4450-B788-CEF22D964634}" type="presParOf" srcId="{D342DB32-CBE3-4CEB-A056-6A1AF74E8BEA}" destId="{A1E62EF7-D0ED-4068-BFFE-33987031C34A}" srcOrd="2" destOrd="0" presId="urn:microsoft.com/office/officeart/2018/2/layout/IconLabelList"/>
    <dgm:cxn modelId="{2207021B-190C-40E9-A781-39C8FFB0D6F3}" type="presParOf" srcId="{14719A2A-F261-4E29-B56B-DCC7F7434312}" destId="{EF815A39-743F-46DD-87E6-639F21FEDE4C}" srcOrd="1" destOrd="0" presId="urn:microsoft.com/office/officeart/2018/2/layout/IconLabelList"/>
    <dgm:cxn modelId="{30AF2E8E-B35E-48BE-9556-3F5B70879260}" type="presParOf" srcId="{14719A2A-F261-4E29-B56B-DCC7F7434312}" destId="{DFE0E2CA-AC21-4E71-8918-48BD19D5FA11}" srcOrd="2" destOrd="0" presId="urn:microsoft.com/office/officeart/2018/2/layout/IconLabelList"/>
    <dgm:cxn modelId="{8AAB4C9F-D827-4FD2-9E57-AAF56E82B169}" type="presParOf" srcId="{DFE0E2CA-AC21-4E71-8918-48BD19D5FA11}" destId="{32F60E54-FBF9-4532-B480-97388AE84A6D}" srcOrd="0" destOrd="0" presId="urn:microsoft.com/office/officeart/2018/2/layout/IconLabelList"/>
    <dgm:cxn modelId="{72A43D98-F5F5-4A45-ADC2-73C57714F055}" type="presParOf" srcId="{DFE0E2CA-AC21-4E71-8918-48BD19D5FA11}" destId="{9D688559-9329-4B3D-87B7-CE9FB4EE2AF6}" srcOrd="1" destOrd="0" presId="urn:microsoft.com/office/officeart/2018/2/layout/IconLabelList"/>
    <dgm:cxn modelId="{160A95DC-5B20-4FC6-AE4D-004D0BE83E82}" type="presParOf" srcId="{DFE0E2CA-AC21-4E71-8918-48BD19D5FA11}" destId="{208BADF6-6B89-4B91-BB5D-4B68DD2E47D6}" srcOrd="2" destOrd="0" presId="urn:microsoft.com/office/officeart/2018/2/layout/IconLabelList"/>
    <dgm:cxn modelId="{2EEE0CF2-64E0-47D3-9FE8-AD1EC57388B1}" type="presParOf" srcId="{14719A2A-F261-4E29-B56B-DCC7F7434312}" destId="{DA7D792D-0EAA-42E8-A0EB-4082FE64DD81}" srcOrd="3" destOrd="0" presId="urn:microsoft.com/office/officeart/2018/2/layout/IconLabelList"/>
    <dgm:cxn modelId="{E6C57FB5-F499-499F-9459-EB501A158B5B}" type="presParOf" srcId="{14719A2A-F261-4E29-B56B-DCC7F7434312}" destId="{40375B95-F386-42A5-A983-47D057F974C0}" srcOrd="4" destOrd="0" presId="urn:microsoft.com/office/officeart/2018/2/layout/IconLabelList"/>
    <dgm:cxn modelId="{8D8C1D7D-498B-4C19-B4D2-56B070BF198D}" type="presParOf" srcId="{40375B95-F386-42A5-A983-47D057F974C0}" destId="{E9129229-3565-4A6D-9D0F-EDD0A600A9E6}" srcOrd="0" destOrd="0" presId="urn:microsoft.com/office/officeart/2018/2/layout/IconLabelList"/>
    <dgm:cxn modelId="{3217BDCF-A847-4759-B23C-3D90FA9E4438}" type="presParOf" srcId="{40375B95-F386-42A5-A983-47D057F974C0}" destId="{ED2E507B-EC16-4863-8CA6-75BA28CF14E9}" srcOrd="1" destOrd="0" presId="urn:microsoft.com/office/officeart/2018/2/layout/IconLabelList"/>
    <dgm:cxn modelId="{288D8B3C-0B4A-4306-8149-DF9E31E5059C}" type="presParOf" srcId="{40375B95-F386-42A5-A983-47D057F974C0}" destId="{3ED4CD89-717A-4613-B9E3-647E5E9BCBC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40C5E4D-C133-4556-9F89-76C053BC75C3}"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F9B9F4FF-3EFB-4595-87D7-A20B3E6D5274}">
      <dgm:prSet/>
      <dgm:spPr/>
      <dgm:t>
        <a:bodyPr/>
        <a:lstStyle/>
        <a:p>
          <a:pPr>
            <a:lnSpc>
              <a:spcPct val="100000"/>
            </a:lnSpc>
          </a:pPr>
          <a:r>
            <a:rPr lang="en-US"/>
            <a:t>AI On Data</a:t>
          </a:r>
          <a:r>
            <a:rPr lang="en-US">
              <a:latin typeface="Bierstadt"/>
            </a:rPr>
            <a:t> (To store data)</a:t>
          </a:r>
          <a:endParaRPr lang="en-US"/>
        </a:p>
      </dgm:t>
    </dgm:pt>
    <dgm:pt modelId="{E64C4735-5078-4C37-AA1A-B5DD65B05E42}" type="parTrans" cxnId="{6781C264-C33B-4DCE-834E-F3330F10EBB6}">
      <dgm:prSet/>
      <dgm:spPr/>
      <dgm:t>
        <a:bodyPr/>
        <a:lstStyle/>
        <a:p>
          <a:endParaRPr lang="en-US"/>
        </a:p>
      </dgm:t>
    </dgm:pt>
    <dgm:pt modelId="{B6EC58BB-8ADC-43A9-888E-6E59AD64188C}" type="sibTrans" cxnId="{6781C264-C33B-4DCE-834E-F3330F10EBB6}">
      <dgm:prSet/>
      <dgm:spPr/>
      <dgm:t>
        <a:bodyPr/>
        <a:lstStyle/>
        <a:p>
          <a:endParaRPr lang="en-US"/>
        </a:p>
      </dgm:t>
    </dgm:pt>
    <dgm:pt modelId="{8C731D2A-59F4-46F7-9902-0C9845217F02}">
      <dgm:prSet/>
      <dgm:spPr/>
      <dgm:t>
        <a:bodyPr/>
        <a:lstStyle/>
        <a:p>
          <a:pPr>
            <a:lnSpc>
              <a:spcPct val="100000"/>
            </a:lnSpc>
          </a:pPr>
          <a:r>
            <a:rPr lang="en-US"/>
            <a:t>AI To Compute</a:t>
          </a:r>
          <a:r>
            <a:rPr lang="en-US">
              <a:latin typeface="Bierstadt"/>
            </a:rPr>
            <a:t> (To run machine learning models)</a:t>
          </a:r>
          <a:endParaRPr lang="en-US"/>
        </a:p>
      </dgm:t>
    </dgm:pt>
    <dgm:pt modelId="{E4F4AF9A-0859-417D-BF09-135299122D61}" type="parTrans" cxnId="{73B0759C-937F-4B2B-BB31-F077D773E700}">
      <dgm:prSet/>
      <dgm:spPr/>
      <dgm:t>
        <a:bodyPr/>
        <a:lstStyle/>
        <a:p>
          <a:endParaRPr lang="en-US"/>
        </a:p>
      </dgm:t>
    </dgm:pt>
    <dgm:pt modelId="{085FA632-EF0C-4951-8368-B8998803C9E7}" type="sibTrans" cxnId="{73B0759C-937F-4B2B-BB31-F077D773E700}">
      <dgm:prSet/>
      <dgm:spPr/>
      <dgm:t>
        <a:bodyPr/>
        <a:lstStyle/>
        <a:p>
          <a:endParaRPr lang="en-US"/>
        </a:p>
      </dgm:t>
    </dgm:pt>
    <dgm:pt modelId="{D44AD035-D1A9-497E-B33A-519381D89DD4}" type="pres">
      <dgm:prSet presAssocID="{840C5E4D-C133-4556-9F89-76C053BC75C3}" presName="root" presStyleCnt="0">
        <dgm:presLayoutVars>
          <dgm:dir/>
          <dgm:resizeHandles val="exact"/>
        </dgm:presLayoutVars>
      </dgm:prSet>
      <dgm:spPr/>
    </dgm:pt>
    <dgm:pt modelId="{824F1FAE-58A9-4AB7-936B-50E2330D68A8}" type="pres">
      <dgm:prSet presAssocID="{F9B9F4FF-3EFB-4595-87D7-A20B3E6D5274}" presName="compNode" presStyleCnt="0"/>
      <dgm:spPr/>
    </dgm:pt>
    <dgm:pt modelId="{95D125FC-D914-4CA3-A7CD-F3F59EC566B7}" type="pres">
      <dgm:prSet presAssocID="{F9B9F4FF-3EFB-4595-87D7-A20B3E6D52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C7B19A7-6B5C-40E4-83A7-14A116B67873}" type="pres">
      <dgm:prSet presAssocID="{F9B9F4FF-3EFB-4595-87D7-A20B3E6D5274}" presName="spaceRect" presStyleCnt="0"/>
      <dgm:spPr/>
    </dgm:pt>
    <dgm:pt modelId="{C2362EA0-ACAF-405C-967F-B869CC2C474C}" type="pres">
      <dgm:prSet presAssocID="{F9B9F4FF-3EFB-4595-87D7-A20B3E6D5274}" presName="textRect" presStyleLbl="revTx" presStyleIdx="0" presStyleCnt="2">
        <dgm:presLayoutVars>
          <dgm:chMax val="1"/>
          <dgm:chPref val="1"/>
        </dgm:presLayoutVars>
      </dgm:prSet>
      <dgm:spPr/>
    </dgm:pt>
    <dgm:pt modelId="{FD1B6D6F-AE17-4F9F-9DAC-02CA93FCC308}" type="pres">
      <dgm:prSet presAssocID="{B6EC58BB-8ADC-43A9-888E-6E59AD64188C}" presName="sibTrans" presStyleCnt="0"/>
      <dgm:spPr/>
    </dgm:pt>
    <dgm:pt modelId="{C315EC49-9AAA-470A-8D9C-0D348343968B}" type="pres">
      <dgm:prSet presAssocID="{8C731D2A-59F4-46F7-9902-0C9845217F02}" presName="compNode" presStyleCnt="0"/>
      <dgm:spPr/>
    </dgm:pt>
    <dgm:pt modelId="{1EBA5E29-AF77-4C6F-90E8-A7D67DBA8270}" type="pres">
      <dgm:prSet presAssocID="{8C731D2A-59F4-46F7-9902-0C9845217F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96BDD6E-6126-43C4-AA2C-DB466F0B62CF}" type="pres">
      <dgm:prSet presAssocID="{8C731D2A-59F4-46F7-9902-0C9845217F02}" presName="spaceRect" presStyleCnt="0"/>
      <dgm:spPr/>
    </dgm:pt>
    <dgm:pt modelId="{ADC1DF9A-9C7E-4089-A4A0-6BCD88F2F559}" type="pres">
      <dgm:prSet presAssocID="{8C731D2A-59F4-46F7-9902-0C9845217F02}" presName="textRect" presStyleLbl="revTx" presStyleIdx="1" presStyleCnt="2">
        <dgm:presLayoutVars>
          <dgm:chMax val="1"/>
          <dgm:chPref val="1"/>
        </dgm:presLayoutVars>
      </dgm:prSet>
      <dgm:spPr/>
    </dgm:pt>
  </dgm:ptLst>
  <dgm:cxnLst>
    <dgm:cxn modelId="{7881611F-5350-45F9-9DAA-7718112D5E49}" type="presOf" srcId="{8C731D2A-59F4-46F7-9902-0C9845217F02}" destId="{ADC1DF9A-9C7E-4089-A4A0-6BCD88F2F559}" srcOrd="0" destOrd="0" presId="urn:microsoft.com/office/officeart/2018/2/layout/IconLabelList"/>
    <dgm:cxn modelId="{6781C264-C33B-4DCE-834E-F3330F10EBB6}" srcId="{840C5E4D-C133-4556-9F89-76C053BC75C3}" destId="{F9B9F4FF-3EFB-4595-87D7-A20B3E6D5274}" srcOrd="0" destOrd="0" parTransId="{E64C4735-5078-4C37-AA1A-B5DD65B05E42}" sibTransId="{B6EC58BB-8ADC-43A9-888E-6E59AD64188C}"/>
    <dgm:cxn modelId="{0FE15551-3524-4C94-8B35-D8993A498DBB}" type="presOf" srcId="{840C5E4D-C133-4556-9F89-76C053BC75C3}" destId="{D44AD035-D1A9-497E-B33A-519381D89DD4}" srcOrd="0" destOrd="0" presId="urn:microsoft.com/office/officeart/2018/2/layout/IconLabelList"/>
    <dgm:cxn modelId="{0B2B9B87-68DB-490F-84CA-6F8225DD0D05}" type="presOf" srcId="{F9B9F4FF-3EFB-4595-87D7-A20B3E6D5274}" destId="{C2362EA0-ACAF-405C-967F-B869CC2C474C}" srcOrd="0" destOrd="0" presId="urn:microsoft.com/office/officeart/2018/2/layout/IconLabelList"/>
    <dgm:cxn modelId="{73B0759C-937F-4B2B-BB31-F077D773E700}" srcId="{840C5E4D-C133-4556-9F89-76C053BC75C3}" destId="{8C731D2A-59F4-46F7-9902-0C9845217F02}" srcOrd="1" destOrd="0" parTransId="{E4F4AF9A-0859-417D-BF09-135299122D61}" sibTransId="{085FA632-EF0C-4951-8368-B8998803C9E7}"/>
    <dgm:cxn modelId="{0ACC28B5-0529-46C1-964A-1BED854B7BA8}" type="presParOf" srcId="{D44AD035-D1A9-497E-B33A-519381D89DD4}" destId="{824F1FAE-58A9-4AB7-936B-50E2330D68A8}" srcOrd="0" destOrd="0" presId="urn:microsoft.com/office/officeart/2018/2/layout/IconLabelList"/>
    <dgm:cxn modelId="{4135DF58-340A-451C-BC99-908249950F1A}" type="presParOf" srcId="{824F1FAE-58A9-4AB7-936B-50E2330D68A8}" destId="{95D125FC-D914-4CA3-A7CD-F3F59EC566B7}" srcOrd="0" destOrd="0" presId="urn:microsoft.com/office/officeart/2018/2/layout/IconLabelList"/>
    <dgm:cxn modelId="{68009B71-F6BE-46FF-B123-88DECDC163D0}" type="presParOf" srcId="{824F1FAE-58A9-4AB7-936B-50E2330D68A8}" destId="{9C7B19A7-6B5C-40E4-83A7-14A116B67873}" srcOrd="1" destOrd="0" presId="urn:microsoft.com/office/officeart/2018/2/layout/IconLabelList"/>
    <dgm:cxn modelId="{5E7BEFFD-069A-4F2C-B4F5-39E6EAB21980}" type="presParOf" srcId="{824F1FAE-58A9-4AB7-936B-50E2330D68A8}" destId="{C2362EA0-ACAF-405C-967F-B869CC2C474C}" srcOrd="2" destOrd="0" presId="urn:microsoft.com/office/officeart/2018/2/layout/IconLabelList"/>
    <dgm:cxn modelId="{6414FFCA-D04F-4122-8485-9705949AE3C8}" type="presParOf" srcId="{D44AD035-D1A9-497E-B33A-519381D89DD4}" destId="{FD1B6D6F-AE17-4F9F-9DAC-02CA93FCC308}" srcOrd="1" destOrd="0" presId="urn:microsoft.com/office/officeart/2018/2/layout/IconLabelList"/>
    <dgm:cxn modelId="{9463CDA4-0F41-43F5-883A-03CA77981EFA}" type="presParOf" srcId="{D44AD035-D1A9-497E-B33A-519381D89DD4}" destId="{C315EC49-9AAA-470A-8D9C-0D348343968B}" srcOrd="2" destOrd="0" presId="urn:microsoft.com/office/officeart/2018/2/layout/IconLabelList"/>
    <dgm:cxn modelId="{B7EFE5DA-F6EA-4AF2-8E64-1D6610F075B2}" type="presParOf" srcId="{C315EC49-9AAA-470A-8D9C-0D348343968B}" destId="{1EBA5E29-AF77-4C6F-90E8-A7D67DBA8270}" srcOrd="0" destOrd="0" presId="urn:microsoft.com/office/officeart/2018/2/layout/IconLabelList"/>
    <dgm:cxn modelId="{EB7F6332-ED86-46F6-911C-1549C8D78597}" type="presParOf" srcId="{C315EC49-9AAA-470A-8D9C-0D348343968B}" destId="{196BDD6E-6126-43C4-AA2C-DB466F0B62CF}" srcOrd="1" destOrd="0" presId="urn:microsoft.com/office/officeart/2018/2/layout/IconLabelList"/>
    <dgm:cxn modelId="{C2817A1A-8F24-41A0-B63A-1BBBA192FEA5}" type="presParOf" srcId="{C315EC49-9AAA-470A-8D9C-0D348343968B}" destId="{ADC1DF9A-9C7E-4089-A4A0-6BCD88F2F55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F497F64-42DE-4DA6-B51F-F85C8418DD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4D0FFAC-91E5-408A-B258-D55BDA20BE5F}">
      <dgm:prSet/>
      <dgm:spPr/>
      <dgm:t>
        <a:bodyPr/>
        <a:lstStyle/>
        <a:p>
          <a:r>
            <a:rPr lang="en-US"/>
            <a:t>Azure ML</a:t>
          </a:r>
        </a:p>
      </dgm:t>
    </dgm:pt>
    <dgm:pt modelId="{3697B1E3-9607-4DEE-938F-89DCEC5D4AB2}" type="parTrans" cxnId="{7D810EFA-B836-4F5D-A68E-A4CFEB96C371}">
      <dgm:prSet/>
      <dgm:spPr/>
      <dgm:t>
        <a:bodyPr/>
        <a:lstStyle/>
        <a:p>
          <a:endParaRPr lang="en-US"/>
        </a:p>
      </dgm:t>
    </dgm:pt>
    <dgm:pt modelId="{7D4CFC95-E08C-4E8C-8F02-2A3F0EEF25E8}" type="sibTrans" cxnId="{7D810EFA-B836-4F5D-A68E-A4CFEB96C371}">
      <dgm:prSet/>
      <dgm:spPr/>
      <dgm:t>
        <a:bodyPr/>
        <a:lstStyle/>
        <a:p>
          <a:endParaRPr lang="en-US"/>
        </a:p>
      </dgm:t>
    </dgm:pt>
    <dgm:pt modelId="{09276FFB-ED37-4F85-B3B8-0330E522249E}">
      <dgm:prSet/>
      <dgm:spPr/>
      <dgm:t>
        <a:bodyPr/>
        <a:lstStyle/>
        <a:p>
          <a:r>
            <a:rPr lang="en-US"/>
            <a:t>Deep Learning Frameworks</a:t>
          </a:r>
        </a:p>
      </dgm:t>
    </dgm:pt>
    <dgm:pt modelId="{2D8032EB-FDC8-4CA4-B7EA-9EE9F1CFCB82}" type="parTrans" cxnId="{A10DD2BB-94F7-4F80-89A1-41C7342E7919}">
      <dgm:prSet/>
      <dgm:spPr/>
      <dgm:t>
        <a:bodyPr/>
        <a:lstStyle/>
        <a:p>
          <a:endParaRPr lang="en-US"/>
        </a:p>
      </dgm:t>
    </dgm:pt>
    <dgm:pt modelId="{5CA9D21C-3183-4D96-9690-2378FE0D5E05}" type="sibTrans" cxnId="{A10DD2BB-94F7-4F80-89A1-41C7342E7919}">
      <dgm:prSet/>
      <dgm:spPr/>
      <dgm:t>
        <a:bodyPr/>
        <a:lstStyle/>
        <a:p>
          <a:endParaRPr lang="en-US"/>
        </a:p>
      </dgm:t>
    </dgm:pt>
    <dgm:pt modelId="{FB632444-5C65-49CD-88DF-68AD05D4C922}" type="pres">
      <dgm:prSet presAssocID="{5F497F64-42DE-4DA6-B51F-F85C8418DD5F}" presName="root" presStyleCnt="0">
        <dgm:presLayoutVars>
          <dgm:dir/>
          <dgm:resizeHandles val="exact"/>
        </dgm:presLayoutVars>
      </dgm:prSet>
      <dgm:spPr/>
    </dgm:pt>
    <dgm:pt modelId="{A1C917B0-C668-4D46-ACDA-53E2E56A98FC}" type="pres">
      <dgm:prSet presAssocID="{5F497F64-42DE-4DA6-B51F-F85C8418DD5F}" presName="container" presStyleCnt="0">
        <dgm:presLayoutVars>
          <dgm:dir/>
          <dgm:resizeHandles val="exact"/>
        </dgm:presLayoutVars>
      </dgm:prSet>
      <dgm:spPr/>
    </dgm:pt>
    <dgm:pt modelId="{2947587A-11FC-4D08-913B-A472AAA3E50E}" type="pres">
      <dgm:prSet presAssocID="{C4D0FFAC-91E5-408A-B258-D55BDA20BE5F}" presName="compNode" presStyleCnt="0"/>
      <dgm:spPr/>
    </dgm:pt>
    <dgm:pt modelId="{A1EC23F8-989B-4F60-B5C5-386CBDED2F48}" type="pres">
      <dgm:prSet presAssocID="{C4D0FFAC-91E5-408A-B258-D55BDA20BE5F}" presName="iconBgRect" presStyleLbl="bgShp" presStyleIdx="0" presStyleCnt="2"/>
      <dgm:spPr/>
    </dgm:pt>
    <dgm:pt modelId="{91A56667-91EE-4EBD-9E9F-B34266CC74CC}" type="pres">
      <dgm:prSet presAssocID="{C4D0FFAC-91E5-408A-B258-D55BDA20BE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883619E3-F79C-475E-94F7-15AF6BCAC03E}" type="pres">
      <dgm:prSet presAssocID="{C4D0FFAC-91E5-408A-B258-D55BDA20BE5F}" presName="spaceRect" presStyleCnt="0"/>
      <dgm:spPr/>
    </dgm:pt>
    <dgm:pt modelId="{A9C65180-2E0B-4A58-B2E6-6CCD989A7437}" type="pres">
      <dgm:prSet presAssocID="{C4D0FFAC-91E5-408A-B258-D55BDA20BE5F}" presName="textRect" presStyleLbl="revTx" presStyleIdx="0" presStyleCnt="2">
        <dgm:presLayoutVars>
          <dgm:chMax val="1"/>
          <dgm:chPref val="1"/>
        </dgm:presLayoutVars>
      </dgm:prSet>
      <dgm:spPr/>
    </dgm:pt>
    <dgm:pt modelId="{C3E1FDD9-95DC-45B1-9B5C-01876C5BDA01}" type="pres">
      <dgm:prSet presAssocID="{7D4CFC95-E08C-4E8C-8F02-2A3F0EEF25E8}" presName="sibTrans" presStyleLbl="sibTrans2D1" presStyleIdx="0" presStyleCnt="0"/>
      <dgm:spPr/>
    </dgm:pt>
    <dgm:pt modelId="{A9086DEF-AC87-49E2-9C6B-08521F9128B4}" type="pres">
      <dgm:prSet presAssocID="{09276FFB-ED37-4F85-B3B8-0330E522249E}" presName="compNode" presStyleCnt="0"/>
      <dgm:spPr/>
    </dgm:pt>
    <dgm:pt modelId="{78597E31-C3D5-4746-9CCA-830F44A99FAC}" type="pres">
      <dgm:prSet presAssocID="{09276FFB-ED37-4F85-B3B8-0330E522249E}" presName="iconBgRect" presStyleLbl="bgShp" presStyleIdx="1" presStyleCnt="2"/>
      <dgm:spPr/>
    </dgm:pt>
    <dgm:pt modelId="{B0932CA6-250D-4801-945D-DD86F3F794E6}" type="pres">
      <dgm:prSet presAssocID="{09276FFB-ED37-4F85-B3B8-0330E52224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B387338-8479-47B0-8F2C-E3B0CECEFC9E}" type="pres">
      <dgm:prSet presAssocID="{09276FFB-ED37-4F85-B3B8-0330E522249E}" presName="spaceRect" presStyleCnt="0"/>
      <dgm:spPr/>
    </dgm:pt>
    <dgm:pt modelId="{B3FD8EA1-CAC6-4CC1-9B30-76F8448C59A0}" type="pres">
      <dgm:prSet presAssocID="{09276FFB-ED37-4F85-B3B8-0330E522249E}" presName="textRect" presStyleLbl="revTx" presStyleIdx="1" presStyleCnt="2">
        <dgm:presLayoutVars>
          <dgm:chMax val="1"/>
          <dgm:chPref val="1"/>
        </dgm:presLayoutVars>
      </dgm:prSet>
      <dgm:spPr/>
    </dgm:pt>
  </dgm:ptLst>
  <dgm:cxnLst>
    <dgm:cxn modelId="{B498D420-01E5-4687-9831-7D352748FFAC}" type="presOf" srcId="{7D4CFC95-E08C-4E8C-8F02-2A3F0EEF25E8}" destId="{C3E1FDD9-95DC-45B1-9B5C-01876C5BDA01}" srcOrd="0" destOrd="0" presId="urn:microsoft.com/office/officeart/2018/2/layout/IconCircleList"/>
    <dgm:cxn modelId="{42590683-FA99-4A58-ABA2-F7AC42282836}" type="presOf" srcId="{5F497F64-42DE-4DA6-B51F-F85C8418DD5F}" destId="{FB632444-5C65-49CD-88DF-68AD05D4C922}" srcOrd="0" destOrd="0" presId="urn:microsoft.com/office/officeart/2018/2/layout/IconCircleList"/>
    <dgm:cxn modelId="{B6B8F384-D221-40F1-87A0-2D61D4AA4F67}" type="presOf" srcId="{C4D0FFAC-91E5-408A-B258-D55BDA20BE5F}" destId="{A9C65180-2E0B-4A58-B2E6-6CCD989A7437}" srcOrd="0" destOrd="0" presId="urn:microsoft.com/office/officeart/2018/2/layout/IconCircleList"/>
    <dgm:cxn modelId="{C36F998A-C795-4AA5-8F63-D5A8A13E8D70}" type="presOf" srcId="{09276FFB-ED37-4F85-B3B8-0330E522249E}" destId="{B3FD8EA1-CAC6-4CC1-9B30-76F8448C59A0}" srcOrd="0" destOrd="0" presId="urn:microsoft.com/office/officeart/2018/2/layout/IconCircleList"/>
    <dgm:cxn modelId="{A10DD2BB-94F7-4F80-89A1-41C7342E7919}" srcId="{5F497F64-42DE-4DA6-B51F-F85C8418DD5F}" destId="{09276FFB-ED37-4F85-B3B8-0330E522249E}" srcOrd="1" destOrd="0" parTransId="{2D8032EB-FDC8-4CA4-B7EA-9EE9F1CFCB82}" sibTransId="{5CA9D21C-3183-4D96-9690-2378FE0D5E05}"/>
    <dgm:cxn modelId="{7D810EFA-B836-4F5D-A68E-A4CFEB96C371}" srcId="{5F497F64-42DE-4DA6-B51F-F85C8418DD5F}" destId="{C4D0FFAC-91E5-408A-B258-D55BDA20BE5F}" srcOrd="0" destOrd="0" parTransId="{3697B1E3-9607-4DEE-938F-89DCEC5D4AB2}" sibTransId="{7D4CFC95-E08C-4E8C-8F02-2A3F0EEF25E8}"/>
    <dgm:cxn modelId="{155DD0B9-3574-4326-895F-F30FC63F60B0}" type="presParOf" srcId="{FB632444-5C65-49CD-88DF-68AD05D4C922}" destId="{A1C917B0-C668-4D46-ACDA-53E2E56A98FC}" srcOrd="0" destOrd="0" presId="urn:microsoft.com/office/officeart/2018/2/layout/IconCircleList"/>
    <dgm:cxn modelId="{F13ED21B-AAB7-43C0-A918-02DC7EDB8A6F}" type="presParOf" srcId="{A1C917B0-C668-4D46-ACDA-53E2E56A98FC}" destId="{2947587A-11FC-4D08-913B-A472AAA3E50E}" srcOrd="0" destOrd="0" presId="urn:microsoft.com/office/officeart/2018/2/layout/IconCircleList"/>
    <dgm:cxn modelId="{1514501F-5869-4C45-B134-B3037F83625B}" type="presParOf" srcId="{2947587A-11FC-4D08-913B-A472AAA3E50E}" destId="{A1EC23F8-989B-4F60-B5C5-386CBDED2F48}" srcOrd="0" destOrd="0" presId="urn:microsoft.com/office/officeart/2018/2/layout/IconCircleList"/>
    <dgm:cxn modelId="{2A88FEF1-F52C-4174-A5A5-A23519E9F7EA}" type="presParOf" srcId="{2947587A-11FC-4D08-913B-A472AAA3E50E}" destId="{91A56667-91EE-4EBD-9E9F-B34266CC74CC}" srcOrd="1" destOrd="0" presId="urn:microsoft.com/office/officeart/2018/2/layout/IconCircleList"/>
    <dgm:cxn modelId="{E2F955E6-24D5-486E-995F-DDE948069C7E}" type="presParOf" srcId="{2947587A-11FC-4D08-913B-A472AAA3E50E}" destId="{883619E3-F79C-475E-94F7-15AF6BCAC03E}" srcOrd="2" destOrd="0" presId="urn:microsoft.com/office/officeart/2018/2/layout/IconCircleList"/>
    <dgm:cxn modelId="{3FAD2DEE-050B-4472-8398-6FEC0270B1D8}" type="presParOf" srcId="{2947587A-11FC-4D08-913B-A472AAA3E50E}" destId="{A9C65180-2E0B-4A58-B2E6-6CCD989A7437}" srcOrd="3" destOrd="0" presId="urn:microsoft.com/office/officeart/2018/2/layout/IconCircleList"/>
    <dgm:cxn modelId="{59C857EA-7681-465E-BE7E-49B46D9BDA7F}" type="presParOf" srcId="{A1C917B0-C668-4D46-ACDA-53E2E56A98FC}" destId="{C3E1FDD9-95DC-45B1-9B5C-01876C5BDA01}" srcOrd="1" destOrd="0" presId="urn:microsoft.com/office/officeart/2018/2/layout/IconCircleList"/>
    <dgm:cxn modelId="{F472039A-B805-4F8F-B46B-F7678E7F0A1C}" type="presParOf" srcId="{A1C917B0-C668-4D46-ACDA-53E2E56A98FC}" destId="{A9086DEF-AC87-49E2-9C6B-08521F9128B4}" srcOrd="2" destOrd="0" presId="urn:microsoft.com/office/officeart/2018/2/layout/IconCircleList"/>
    <dgm:cxn modelId="{64BA841F-1296-437D-AD1F-FE159814A2CE}" type="presParOf" srcId="{A9086DEF-AC87-49E2-9C6B-08521F9128B4}" destId="{78597E31-C3D5-4746-9CCA-830F44A99FAC}" srcOrd="0" destOrd="0" presId="urn:microsoft.com/office/officeart/2018/2/layout/IconCircleList"/>
    <dgm:cxn modelId="{26D1E209-5CA6-41A5-89CA-0018FB8F1E11}" type="presParOf" srcId="{A9086DEF-AC87-49E2-9C6B-08521F9128B4}" destId="{B0932CA6-250D-4801-945D-DD86F3F794E6}" srcOrd="1" destOrd="0" presId="urn:microsoft.com/office/officeart/2018/2/layout/IconCircleList"/>
    <dgm:cxn modelId="{137E0828-BE7B-4488-9D03-FAE1535671CA}" type="presParOf" srcId="{A9086DEF-AC87-49E2-9C6B-08521F9128B4}" destId="{CB387338-8479-47B0-8F2C-E3B0CECEFC9E}" srcOrd="2" destOrd="0" presId="urn:microsoft.com/office/officeart/2018/2/layout/IconCircleList"/>
    <dgm:cxn modelId="{36D054FC-128E-4E13-A0C5-AD343657AAE7}" type="presParOf" srcId="{A9086DEF-AC87-49E2-9C6B-08521F9128B4}" destId="{B3FD8EA1-CAC6-4CC1-9B30-76F8448C59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36AEADC-BD90-4351-9E58-16D542FC75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9A7571-ADE6-4827-B1A6-D5A065037EEC}">
      <dgm:prSet/>
      <dgm:spPr/>
      <dgm:t>
        <a:bodyPr/>
        <a:lstStyle/>
        <a:p>
          <a:pPr>
            <a:lnSpc>
              <a:spcPct val="100000"/>
            </a:lnSpc>
          </a:pPr>
          <a:r>
            <a:rPr lang="en-US"/>
            <a:t>Can install jupyter notebook on variety of platforms</a:t>
          </a:r>
        </a:p>
      </dgm:t>
    </dgm:pt>
    <dgm:pt modelId="{8C3151FE-AA4A-485A-AB9A-C8F940E62B53}" type="parTrans" cxnId="{2D2CD854-E487-48E7-A309-262188C60162}">
      <dgm:prSet/>
      <dgm:spPr/>
      <dgm:t>
        <a:bodyPr/>
        <a:lstStyle/>
        <a:p>
          <a:endParaRPr lang="en-US"/>
        </a:p>
      </dgm:t>
    </dgm:pt>
    <dgm:pt modelId="{1A872FB0-7CF1-4B5C-A85A-78CCF40E641A}" type="sibTrans" cxnId="{2D2CD854-E487-48E7-A309-262188C60162}">
      <dgm:prSet/>
      <dgm:spPr/>
      <dgm:t>
        <a:bodyPr/>
        <a:lstStyle/>
        <a:p>
          <a:endParaRPr lang="en-US"/>
        </a:p>
      </dgm:t>
    </dgm:pt>
    <dgm:pt modelId="{9BE2E956-E54E-4163-A3A1-DE91EDAF8CAE}">
      <dgm:prSet/>
      <dgm:spPr/>
      <dgm:t>
        <a:bodyPr/>
        <a:lstStyle/>
        <a:p>
          <a:pPr>
            <a:lnSpc>
              <a:spcPct val="100000"/>
            </a:lnSpc>
          </a:pPr>
          <a:r>
            <a:rPr lang="en-US"/>
            <a:t>Live code with narative text </a:t>
          </a:r>
        </a:p>
      </dgm:t>
    </dgm:pt>
    <dgm:pt modelId="{1DC24A22-E204-47B5-AE05-F478E2156A78}" type="parTrans" cxnId="{7FAEB4BA-B0B2-4D74-9D24-E1C6E3BD4BB9}">
      <dgm:prSet/>
      <dgm:spPr/>
      <dgm:t>
        <a:bodyPr/>
        <a:lstStyle/>
        <a:p>
          <a:endParaRPr lang="en-US"/>
        </a:p>
      </dgm:t>
    </dgm:pt>
    <dgm:pt modelId="{77BC750D-CB35-4290-AA6E-5259634788E5}" type="sibTrans" cxnId="{7FAEB4BA-B0B2-4D74-9D24-E1C6E3BD4BB9}">
      <dgm:prSet/>
      <dgm:spPr/>
      <dgm:t>
        <a:bodyPr/>
        <a:lstStyle/>
        <a:p>
          <a:endParaRPr lang="en-US"/>
        </a:p>
      </dgm:t>
    </dgm:pt>
    <dgm:pt modelId="{2BFBFF21-8CE8-4890-8119-3C0711BE1418}">
      <dgm:prSet/>
      <dgm:spPr/>
      <dgm:t>
        <a:bodyPr/>
        <a:lstStyle/>
        <a:p>
          <a:pPr>
            <a:lnSpc>
              <a:spcPct val="100000"/>
            </a:lnSpc>
          </a:pPr>
          <a:r>
            <a:rPr lang="en-US"/>
            <a:t>Graphics</a:t>
          </a:r>
        </a:p>
      </dgm:t>
    </dgm:pt>
    <dgm:pt modelId="{A6A7139C-12CD-4EC8-B8FE-52613DCD6CB6}" type="parTrans" cxnId="{6A75E625-57C0-41A8-BE6A-BE5941C84D7C}">
      <dgm:prSet/>
      <dgm:spPr/>
      <dgm:t>
        <a:bodyPr/>
        <a:lstStyle/>
        <a:p>
          <a:endParaRPr lang="en-US"/>
        </a:p>
      </dgm:t>
    </dgm:pt>
    <dgm:pt modelId="{D96854E1-75A5-4D6B-8033-2A4D75FD22DD}" type="sibTrans" cxnId="{6A75E625-57C0-41A8-BE6A-BE5941C84D7C}">
      <dgm:prSet/>
      <dgm:spPr/>
      <dgm:t>
        <a:bodyPr/>
        <a:lstStyle/>
        <a:p>
          <a:endParaRPr lang="en-US"/>
        </a:p>
      </dgm:t>
    </dgm:pt>
    <dgm:pt modelId="{05688FD6-7CF1-45F8-AA2F-BC357BAC5DAE}">
      <dgm:prSet/>
      <dgm:spPr/>
      <dgm:t>
        <a:bodyPr/>
        <a:lstStyle/>
        <a:p>
          <a:pPr>
            <a:lnSpc>
              <a:spcPct val="100000"/>
            </a:lnSpc>
          </a:pPr>
          <a:r>
            <a:rPr lang="en-US"/>
            <a:t>Audience- Developers&amp; Data Scientists</a:t>
          </a:r>
        </a:p>
      </dgm:t>
    </dgm:pt>
    <dgm:pt modelId="{1940AC87-7F32-4ECE-A419-FE3522DECCDE}" type="parTrans" cxnId="{56F33977-8F3F-48F8-9D1F-EE71E5D5BA71}">
      <dgm:prSet/>
      <dgm:spPr/>
      <dgm:t>
        <a:bodyPr/>
        <a:lstStyle/>
        <a:p>
          <a:endParaRPr lang="en-US"/>
        </a:p>
      </dgm:t>
    </dgm:pt>
    <dgm:pt modelId="{7D016102-6CD4-4EE5-967E-EE0BEE0C4801}" type="sibTrans" cxnId="{56F33977-8F3F-48F8-9D1F-EE71E5D5BA71}">
      <dgm:prSet/>
      <dgm:spPr/>
      <dgm:t>
        <a:bodyPr/>
        <a:lstStyle/>
        <a:p>
          <a:endParaRPr lang="en-US"/>
        </a:p>
      </dgm:t>
    </dgm:pt>
    <dgm:pt modelId="{C70C924E-51BF-44DD-9BBB-5ECE6E2344F1}">
      <dgm:prSet/>
      <dgm:spPr/>
      <dgm:t>
        <a:bodyPr/>
        <a:lstStyle/>
        <a:p>
          <a:pPr>
            <a:lnSpc>
              <a:spcPct val="100000"/>
            </a:lnSpc>
          </a:pPr>
          <a:r>
            <a:rPr lang="en-US"/>
            <a:t>Difficulty level- B To A</a:t>
          </a:r>
        </a:p>
      </dgm:t>
    </dgm:pt>
    <dgm:pt modelId="{51F9C78D-8D1B-4307-B1A4-168A3943EC73}" type="parTrans" cxnId="{B860A579-E0F1-40F2-BACC-01B655465A51}">
      <dgm:prSet/>
      <dgm:spPr/>
      <dgm:t>
        <a:bodyPr/>
        <a:lstStyle/>
        <a:p>
          <a:endParaRPr lang="en-US"/>
        </a:p>
      </dgm:t>
    </dgm:pt>
    <dgm:pt modelId="{3111A070-ED52-434D-B940-B6ABDC592B4C}" type="sibTrans" cxnId="{B860A579-E0F1-40F2-BACC-01B655465A51}">
      <dgm:prSet/>
      <dgm:spPr/>
      <dgm:t>
        <a:bodyPr/>
        <a:lstStyle/>
        <a:p>
          <a:endParaRPr lang="en-US"/>
        </a:p>
      </dgm:t>
    </dgm:pt>
    <dgm:pt modelId="{89A01D76-83AE-4A25-89BE-178E6D923BC9}">
      <dgm:prSet phldr="0"/>
      <dgm:spPr/>
      <dgm:t>
        <a:bodyPr/>
        <a:lstStyle/>
        <a:p>
          <a:pPr rtl="0"/>
          <a:r>
            <a:rPr lang="en-US">
              <a:latin typeface="Bierstadt"/>
            </a:rPr>
            <a:t>Free service</a:t>
          </a:r>
        </a:p>
      </dgm:t>
    </dgm:pt>
    <dgm:pt modelId="{D0F94DBD-4E30-4EAB-8021-EC1C2C903226}" type="parTrans" cxnId="{02DB1909-314A-4FB6-AB17-BED5064D76B2}">
      <dgm:prSet/>
      <dgm:spPr/>
    </dgm:pt>
    <dgm:pt modelId="{86017E0B-4CFC-41DC-B015-6B108E2A3142}" type="sibTrans" cxnId="{02DB1909-314A-4FB6-AB17-BED5064D76B2}">
      <dgm:prSet/>
      <dgm:spPr/>
    </dgm:pt>
    <dgm:pt modelId="{A04A4DA5-1249-4656-8EA2-ECBFDEFBFE38}" type="pres">
      <dgm:prSet presAssocID="{836AEADC-BD90-4351-9E58-16D542FC751B}" presName="root" presStyleCnt="0">
        <dgm:presLayoutVars>
          <dgm:dir/>
          <dgm:resizeHandles val="exact"/>
        </dgm:presLayoutVars>
      </dgm:prSet>
      <dgm:spPr/>
    </dgm:pt>
    <dgm:pt modelId="{459379CD-DDB1-43C6-B6F6-631F2FC570E0}" type="pres">
      <dgm:prSet presAssocID="{719A7571-ADE6-4827-B1A6-D5A065037EEC}" presName="compNode" presStyleCnt="0"/>
      <dgm:spPr/>
    </dgm:pt>
    <dgm:pt modelId="{73828B84-D875-492F-B6DB-BCB25ABCB9A7}" type="pres">
      <dgm:prSet presAssocID="{719A7571-ADE6-4827-B1A6-D5A065037EEC}" presName="bgRect" presStyleLbl="bgShp" presStyleIdx="0" presStyleCnt="6"/>
      <dgm:spPr/>
    </dgm:pt>
    <dgm:pt modelId="{561A7430-CD42-4071-A7F9-77F897A40BC5}" type="pres">
      <dgm:prSet presAssocID="{719A7571-ADE6-4827-B1A6-D5A065037EE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2ABEFE52-6DAA-47AE-B185-14CB811147FE}" type="pres">
      <dgm:prSet presAssocID="{719A7571-ADE6-4827-B1A6-D5A065037EEC}" presName="spaceRect" presStyleCnt="0"/>
      <dgm:spPr/>
    </dgm:pt>
    <dgm:pt modelId="{B1BF420E-598D-42EE-9BA7-202BD55509B3}" type="pres">
      <dgm:prSet presAssocID="{719A7571-ADE6-4827-B1A6-D5A065037EEC}" presName="parTx" presStyleLbl="revTx" presStyleIdx="0" presStyleCnt="6">
        <dgm:presLayoutVars>
          <dgm:chMax val="0"/>
          <dgm:chPref val="0"/>
        </dgm:presLayoutVars>
      </dgm:prSet>
      <dgm:spPr/>
    </dgm:pt>
    <dgm:pt modelId="{E5C60339-A33F-4083-A2E6-DD0E9BBC94A6}" type="pres">
      <dgm:prSet presAssocID="{1A872FB0-7CF1-4B5C-A85A-78CCF40E641A}" presName="sibTrans" presStyleCnt="0"/>
      <dgm:spPr/>
    </dgm:pt>
    <dgm:pt modelId="{BA4D7DB1-0D20-4631-B2AD-777EBDD14705}" type="pres">
      <dgm:prSet presAssocID="{9BE2E956-E54E-4163-A3A1-DE91EDAF8CAE}" presName="compNode" presStyleCnt="0"/>
      <dgm:spPr/>
    </dgm:pt>
    <dgm:pt modelId="{A8DAA4D5-9B4D-4ACA-896F-5A2BD1417054}" type="pres">
      <dgm:prSet presAssocID="{9BE2E956-E54E-4163-A3A1-DE91EDAF8CAE}" presName="bgRect" presStyleLbl="bgShp" presStyleIdx="1" presStyleCnt="6"/>
      <dgm:spPr/>
    </dgm:pt>
    <dgm:pt modelId="{38429768-8CE6-4CB2-85F0-21B28EF92C1E}" type="pres">
      <dgm:prSet presAssocID="{9BE2E956-E54E-4163-A3A1-DE91EDAF8CA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B789F99F-E23D-45BF-9153-F02321935FED}" type="pres">
      <dgm:prSet presAssocID="{9BE2E956-E54E-4163-A3A1-DE91EDAF8CAE}" presName="spaceRect" presStyleCnt="0"/>
      <dgm:spPr/>
    </dgm:pt>
    <dgm:pt modelId="{60E22BD6-9F77-4C9B-BC32-0B42028635CC}" type="pres">
      <dgm:prSet presAssocID="{9BE2E956-E54E-4163-A3A1-DE91EDAF8CAE}" presName="parTx" presStyleLbl="revTx" presStyleIdx="1" presStyleCnt="6">
        <dgm:presLayoutVars>
          <dgm:chMax val="0"/>
          <dgm:chPref val="0"/>
        </dgm:presLayoutVars>
      </dgm:prSet>
      <dgm:spPr/>
    </dgm:pt>
    <dgm:pt modelId="{6FD5A04A-8AB2-4913-BB53-5BA2285B00F9}" type="pres">
      <dgm:prSet presAssocID="{77BC750D-CB35-4290-AA6E-5259634788E5}" presName="sibTrans" presStyleCnt="0"/>
      <dgm:spPr/>
    </dgm:pt>
    <dgm:pt modelId="{87962D50-BA5B-46F1-8621-1A7EB399F1FE}" type="pres">
      <dgm:prSet presAssocID="{2BFBFF21-8CE8-4890-8119-3C0711BE1418}" presName="compNode" presStyleCnt="0"/>
      <dgm:spPr/>
    </dgm:pt>
    <dgm:pt modelId="{E8FCC926-0542-42AC-BF6B-14BA1C6F24FE}" type="pres">
      <dgm:prSet presAssocID="{2BFBFF21-8CE8-4890-8119-3C0711BE1418}" presName="bgRect" presStyleLbl="bgShp" presStyleIdx="2" presStyleCnt="6"/>
      <dgm:spPr/>
    </dgm:pt>
    <dgm:pt modelId="{80884552-9F2D-4C21-AD00-D87620DC47D0}" type="pres">
      <dgm:prSet presAssocID="{2BFBFF21-8CE8-4890-8119-3C0711BE141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ubSuit"/>
        </a:ext>
      </dgm:extLst>
    </dgm:pt>
    <dgm:pt modelId="{2B808679-B7D7-4C37-ACDC-3C022BB73340}" type="pres">
      <dgm:prSet presAssocID="{2BFBFF21-8CE8-4890-8119-3C0711BE1418}" presName="spaceRect" presStyleCnt="0"/>
      <dgm:spPr/>
    </dgm:pt>
    <dgm:pt modelId="{9F121800-0A8C-4ADC-86D5-D335241C33E2}" type="pres">
      <dgm:prSet presAssocID="{2BFBFF21-8CE8-4890-8119-3C0711BE1418}" presName="parTx" presStyleLbl="revTx" presStyleIdx="2" presStyleCnt="6">
        <dgm:presLayoutVars>
          <dgm:chMax val="0"/>
          <dgm:chPref val="0"/>
        </dgm:presLayoutVars>
      </dgm:prSet>
      <dgm:spPr/>
    </dgm:pt>
    <dgm:pt modelId="{CB7AE7A1-ED35-4632-9644-21D8C3F123B7}" type="pres">
      <dgm:prSet presAssocID="{D96854E1-75A5-4D6B-8033-2A4D75FD22DD}" presName="sibTrans" presStyleCnt="0"/>
      <dgm:spPr/>
    </dgm:pt>
    <dgm:pt modelId="{C7884737-AD49-46B5-AC97-2D67070303CC}" type="pres">
      <dgm:prSet presAssocID="{05688FD6-7CF1-45F8-AA2F-BC357BAC5DAE}" presName="compNode" presStyleCnt="0"/>
      <dgm:spPr/>
    </dgm:pt>
    <dgm:pt modelId="{461E7010-7305-4C3C-9286-C7B2757E0CA9}" type="pres">
      <dgm:prSet presAssocID="{05688FD6-7CF1-45F8-AA2F-BC357BAC5DAE}" presName="bgRect" presStyleLbl="bgShp" presStyleIdx="3" presStyleCnt="6"/>
      <dgm:spPr/>
    </dgm:pt>
    <dgm:pt modelId="{8AB71D82-2FC9-4481-8BD6-038AB7D40490}" type="pres">
      <dgm:prSet presAssocID="{05688FD6-7CF1-45F8-AA2F-BC357BAC5DA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25DF4D32-3DA8-4AEA-A1F5-07FD4DBC6719}" type="pres">
      <dgm:prSet presAssocID="{05688FD6-7CF1-45F8-AA2F-BC357BAC5DAE}" presName="spaceRect" presStyleCnt="0"/>
      <dgm:spPr/>
    </dgm:pt>
    <dgm:pt modelId="{09884FAD-6829-4FAE-B7E5-BF5CAD700FA0}" type="pres">
      <dgm:prSet presAssocID="{05688FD6-7CF1-45F8-AA2F-BC357BAC5DAE}" presName="parTx" presStyleLbl="revTx" presStyleIdx="3" presStyleCnt="6">
        <dgm:presLayoutVars>
          <dgm:chMax val="0"/>
          <dgm:chPref val="0"/>
        </dgm:presLayoutVars>
      </dgm:prSet>
      <dgm:spPr/>
    </dgm:pt>
    <dgm:pt modelId="{60F6598E-04A1-4506-A778-22D9B4FDFA0E}" type="pres">
      <dgm:prSet presAssocID="{7D016102-6CD4-4EE5-967E-EE0BEE0C4801}" presName="sibTrans" presStyleCnt="0"/>
      <dgm:spPr/>
    </dgm:pt>
    <dgm:pt modelId="{573F822E-F15D-4496-BE37-1082D3907D78}" type="pres">
      <dgm:prSet presAssocID="{C70C924E-51BF-44DD-9BBB-5ECE6E2344F1}" presName="compNode" presStyleCnt="0"/>
      <dgm:spPr/>
    </dgm:pt>
    <dgm:pt modelId="{AA6DAB9C-FA37-4BBB-9753-4CA691C2D79C}" type="pres">
      <dgm:prSet presAssocID="{C70C924E-51BF-44DD-9BBB-5ECE6E2344F1}" presName="bgRect" presStyleLbl="bgShp" presStyleIdx="4" presStyleCnt="6"/>
      <dgm:spPr/>
    </dgm:pt>
    <dgm:pt modelId="{D0D9A926-8407-4272-BE8E-2A30D5F25056}" type="pres">
      <dgm:prSet presAssocID="{C70C924E-51BF-44DD-9BBB-5ECE6E2344F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813DBA36-A39A-45A3-B110-5A851DD1D282}" type="pres">
      <dgm:prSet presAssocID="{C70C924E-51BF-44DD-9BBB-5ECE6E2344F1}" presName="spaceRect" presStyleCnt="0"/>
      <dgm:spPr/>
    </dgm:pt>
    <dgm:pt modelId="{9969C453-C5D8-4D98-B22E-B02C895B92CA}" type="pres">
      <dgm:prSet presAssocID="{C70C924E-51BF-44DD-9BBB-5ECE6E2344F1}" presName="parTx" presStyleLbl="revTx" presStyleIdx="4" presStyleCnt="6">
        <dgm:presLayoutVars>
          <dgm:chMax val="0"/>
          <dgm:chPref val="0"/>
        </dgm:presLayoutVars>
      </dgm:prSet>
      <dgm:spPr/>
    </dgm:pt>
    <dgm:pt modelId="{BDEA3F67-ADC7-48CD-9879-60452AB52840}" type="pres">
      <dgm:prSet presAssocID="{3111A070-ED52-434D-B940-B6ABDC592B4C}" presName="sibTrans" presStyleCnt="0"/>
      <dgm:spPr/>
    </dgm:pt>
    <dgm:pt modelId="{161511CD-EAD9-4686-AACF-5394F4B0FF91}" type="pres">
      <dgm:prSet presAssocID="{89A01D76-83AE-4A25-89BE-178E6D923BC9}" presName="compNode" presStyleCnt="0"/>
      <dgm:spPr/>
    </dgm:pt>
    <dgm:pt modelId="{183265E6-B174-47D3-B8D0-FFB2B6C5CE37}" type="pres">
      <dgm:prSet presAssocID="{89A01D76-83AE-4A25-89BE-178E6D923BC9}" presName="bgRect" presStyleLbl="bgShp" presStyleIdx="5" presStyleCnt="6"/>
      <dgm:spPr/>
    </dgm:pt>
    <dgm:pt modelId="{7E0744F9-CA7D-4120-8C48-4A6EC2047296}" type="pres">
      <dgm:prSet presAssocID="{89A01D76-83AE-4A25-89BE-178E6D923BC9}" presName="iconRect" presStyleLbl="node1" presStyleIdx="5" presStyleCnt="6"/>
      <dgm:spPr/>
    </dgm:pt>
    <dgm:pt modelId="{8E71FD6C-3033-4072-AEA4-21ED07F9AF89}" type="pres">
      <dgm:prSet presAssocID="{89A01D76-83AE-4A25-89BE-178E6D923BC9}" presName="spaceRect" presStyleCnt="0"/>
      <dgm:spPr/>
    </dgm:pt>
    <dgm:pt modelId="{0157D795-822E-43AA-935F-6B61039FD1B0}" type="pres">
      <dgm:prSet presAssocID="{89A01D76-83AE-4A25-89BE-178E6D923BC9}" presName="parTx" presStyleLbl="revTx" presStyleIdx="5" presStyleCnt="6">
        <dgm:presLayoutVars>
          <dgm:chMax val="0"/>
          <dgm:chPref val="0"/>
        </dgm:presLayoutVars>
      </dgm:prSet>
      <dgm:spPr/>
    </dgm:pt>
  </dgm:ptLst>
  <dgm:cxnLst>
    <dgm:cxn modelId="{02DB1909-314A-4FB6-AB17-BED5064D76B2}" srcId="{836AEADC-BD90-4351-9E58-16D542FC751B}" destId="{89A01D76-83AE-4A25-89BE-178E6D923BC9}" srcOrd="5" destOrd="0" parTransId="{D0F94DBD-4E30-4EAB-8021-EC1C2C903226}" sibTransId="{86017E0B-4CFC-41DC-B015-6B108E2A3142}"/>
    <dgm:cxn modelId="{201A331D-729C-4A96-B7B3-D6EF01D7EB3B}" type="presOf" srcId="{836AEADC-BD90-4351-9E58-16D542FC751B}" destId="{A04A4DA5-1249-4656-8EA2-ECBFDEFBFE38}" srcOrd="0" destOrd="0" presId="urn:microsoft.com/office/officeart/2018/2/layout/IconVerticalSolidList"/>
    <dgm:cxn modelId="{6A75E625-57C0-41A8-BE6A-BE5941C84D7C}" srcId="{836AEADC-BD90-4351-9E58-16D542FC751B}" destId="{2BFBFF21-8CE8-4890-8119-3C0711BE1418}" srcOrd="2" destOrd="0" parTransId="{A6A7139C-12CD-4EC8-B8FE-52613DCD6CB6}" sibTransId="{D96854E1-75A5-4D6B-8033-2A4D75FD22DD}"/>
    <dgm:cxn modelId="{C2217526-FB51-4A0C-B3F9-871AC10CF1D7}" type="presOf" srcId="{89A01D76-83AE-4A25-89BE-178E6D923BC9}" destId="{0157D795-822E-43AA-935F-6B61039FD1B0}" srcOrd="0" destOrd="0" presId="urn:microsoft.com/office/officeart/2018/2/layout/IconVerticalSolidList"/>
    <dgm:cxn modelId="{A0163F38-1F30-421F-AFAA-5C1FDC916D87}" type="presOf" srcId="{2BFBFF21-8CE8-4890-8119-3C0711BE1418}" destId="{9F121800-0A8C-4ADC-86D5-D335241C33E2}" srcOrd="0" destOrd="0" presId="urn:microsoft.com/office/officeart/2018/2/layout/IconVerticalSolidList"/>
    <dgm:cxn modelId="{47D02654-2651-4A08-8B40-CFE8BB80CB00}" type="presOf" srcId="{9BE2E956-E54E-4163-A3A1-DE91EDAF8CAE}" destId="{60E22BD6-9F77-4C9B-BC32-0B42028635CC}" srcOrd="0" destOrd="0" presId="urn:microsoft.com/office/officeart/2018/2/layout/IconVerticalSolidList"/>
    <dgm:cxn modelId="{2D2CD854-E487-48E7-A309-262188C60162}" srcId="{836AEADC-BD90-4351-9E58-16D542FC751B}" destId="{719A7571-ADE6-4827-B1A6-D5A065037EEC}" srcOrd="0" destOrd="0" parTransId="{8C3151FE-AA4A-485A-AB9A-C8F940E62B53}" sibTransId="{1A872FB0-7CF1-4B5C-A85A-78CCF40E641A}"/>
    <dgm:cxn modelId="{2CABE276-8075-4AE6-9543-BF594F48824A}" type="presOf" srcId="{C70C924E-51BF-44DD-9BBB-5ECE6E2344F1}" destId="{9969C453-C5D8-4D98-B22E-B02C895B92CA}" srcOrd="0" destOrd="0" presId="urn:microsoft.com/office/officeart/2018/2/layout/IconVerticalSolidList"/>
    <dgm:cxn modelId="{56F33977-8F3F-48F8-9D1F-EE71E5D5BA71}" srcId="{836AEADC-BD90-4351-9E58-16D542FC751B}" destId="{05688FD6-7CF1-45F8-AA2F-BC357BAC5DAE}" srcOrd="3" destOrd="0" parTransId="{1940AC87-7F32-4ECE-A419-FE3522DECCDE}" sibTransId="{7D016102-6CD4-4EE5-967E-EE0BEE0C4801}"/>
    <dgm:cxn modelId="{B860A579-E0F1-40F2-BACC-01B655465A51}" srcId="{836AEADC-BD90-4351-9E58-16D542FC751B}" destId="{C70C924E-51BF-44DD-9BBB-5ECE6E2344F1}" srcOrd="4" destOrd="0" parTransId="{51F9C78D-8D1B-4307-B1A4-168A3943EC73}" sibTransId="{3111A070-ED52-434D-B940-B6ABDC592B4C}"/>
    <dgm:cxn modelId="{7FAEB4BA-B0B2-4D74-9D24-E1C6E3BD4BB9}" srcId="{836AEADC-BD90-4351-9E58-16D542FC751B}" destId="{9BE2E956-E54E-4163-A3A1-DE91EDAF8CAE}" srcOrd="1" destOrd="0" parTransId="{1DC24A22-E204-47B5-AE05-F478E2156A78}" sibTransId="{77BC750D-CB35-4290-AA6E-5259634788E5}"/>
    <dgm:cxn modelId="{953A19BD-D3AF-4014-B8C3-FC6B809708EB}" type="presOf" srcId="{719A7571-ADE6-4827-B1A6-D5A065037EEC}" destId="{B1BF420E-598D-42EE-9BA7-202BD55509B3}" srcOrd="0" destOrd="0" presId="urn:microsoft.com/office/officeart/2018/2/layout/IconVerticalSolidList"/>
    <dgm:cxn modelId="{6251E4BF-EB1E-429C-8008-7EDCBEF24FF0}" type="presOf" srcId="{05688FD6-7CF1-45F8-AA2F-BC357BAC5DAE}" destId="{09884FAD-6829-4FAE-B7E5-BF5CAD700FA0}" srcOrd="0" destOrd="0" presId="urn:microsoft.com/office/officeart/2018/2/layout/IconVerticalSolidList"/>
    <dgm:cxn modelId="{666FFC11-646C-4773-BE5A-9DFA3E30492C}" type="presParOf" srcId="{A04A4DA5-1249-4656-8EA2-ECBFDEFBFE38}" destId="{459379CD-DDB1-43C6-B6F6-631F2FC570E0}" srcOrd="0" destOrd="0" presId="urn:microsoft.com/office/officeart/2018/2/layout/IconVerticalSolidList"/>
    <dgm:cxn modelId="{A6873217-132B-4393-A541-2B157210839F}" type="presParOf" srcId="{459379CD-DDB1-43C6-B6F6-631F2FC570E0}" destId="{73828B84-D875-492F-B6DB-BCB25ABCB9A7}" srcOrd="0" destOrd="0" presId="urn:microsoft.com/office/officeart/2018/2/layout/IconVerticalSolidList"/>
    <dgm:cxn modelId="{CDD8FA07-B6FB-4604-8D10-146DECBB46E4}" type="presParOf" srcId="{459379CD-DDB1-43C6-B6F6-631F2FC570E0}" destId="{561A7430-CD42-4071-A7F9-77F897A40BC5}" srcOrd="1" destOrd="0" presId="urn:microsoft.com/office/officeart/2018/2/layout/IconVerticalSolidList"/>
    <dgm:cxn modelId="{87FA8511-E570-4AA9-908B-006F6B88DA8D}" type="presParOf" srcId="{459379CD-DDB1-43C6-B6F6-631F2FC570E0}" destId="{2ABEFE52-6DAA-47AE-B185-14CB811147FE}" srcOrd="2" destOrd="0" presId="urn:microsoft.com/office/officeart/2018/2/layout/IconVerticalSolidList"/>
    <dgm:cxn modelId="{A3AAFD44-9F01-4B1A-BE4C-A2F6D5AC3C22}" type="presParOf" srcId="{459379CD-DDB1-43C6-B6F6-631F2FC570E0}" destId="{B1BF420E-598D-42EE-9BA7-202BD55509B3}" srcOrd="3" destOrd="0" presId="urn:microsoft.com/office/officeart/2018/2/layout/IconVerticalSolidList"/>
    <dgm:cxn modelId="{7F373177-DA15-4044-8C26-EEEBAC4BAFD9}" type="presParOf" srcId="{A04A4DA5-1249-4656-8EA2-ECBFDEFBFE38}" destId="{E5C60339-A33F-4083-A2E6-DD0E9BBC94A6}" srcOrd="1" destOrd="0" presId="urn:microsoft.com/office/officeart/2018/2/layout/IconVerticalSolidList"/>
    <dgm:cxn modelId="{11115FBD-0C51-4EA7-BA94-4D18C994FAAA}" type="presParOf" srcId="{A04A4DA5-1249-4656-8EA2-ECBFDEFBFE38}" destId="{BA4D7DB1-0D20-4631-B2AD-777EBDD14705}" srcOrd="2" destOrd="0" presId="urn:microsoft.com/office/officeart/2018/2/layout/IconVerticalSolidList"/>
    <dgm:cxn modelId="{5E9817A7-4CEA-4570-85E3-18F14029EFFD}" type="presParOf" srcId="{BA4D7DB1-0D20-4631-B2AD-777EBDD14705}" destId="{A8DAA4D5-9B4D-4ACA-896F-5A2BD1417054}" srcOrd="0" destOrd="0" presId="urn:microsoft.com/office/officeart/2018/2/layout/IconVerticalSolidList"/>
    <dgm:cxn modelId="{24551618-32E8-42DD-8CC0-ABDDF8531879}" type="presParOf" srcId="{BA4D7DB1-0D20-4631-B2AD-777EBDD14705}" destId="{38429768-8CE6-4CB2-85F0-21B28EF92C1E}" srcOrd="1" destOrd="0" presId="urn:microsoft.com/office/officeart/2018/2/layout/IconVerticalSolidList"/>
    <dgm:cxn modelId="{6233E2C5-BEBC-4CFE-A716-59E7C4171294}" type="presParOf" srcId="{BA4D7DB1-0D20-4631-B2AD-777EBDD14705}" destId="{B789F99F-E23D-45BF-9153-F02321935FED}" srcOrd="2" destOrd="0" presId="urn:microsoft.com/office/officeart/2018/2/layout/IconVerticalSolidList"/>
    <dgm:cxn modelId="{8FA087DE-FC4E-4126-8CD9-5EAB0CC3EAB8}" type="presParOf" srcId="{BA4D7DB1-0D20-4631-B2AD-777EBDD14705}" destId="{60E22BD6-9F77-4C9B-BC32-0B42028635CC}" srcOrd="3" destOrd="0" presId="urn:microsoft.com/office/officeart/2018/2/layout/IconVerticalSolidList"/>
    <dgm:cxn modelId="{D951ED42-358F-48BA-9981-F54942E233A2}" type="presParOf" srcId="{A04A4DA5-1249-4656-8EA2-ECBFDEFBFE38}" destId="{6FD5A04A-8AB2-4913-BB53-5BA2285B00F9}" srcOrd="3" destOrd="0" presId="urn:microsoft.com/office/officeart/2018/2/layout/IconVerticalSolidList"/>
    <dgm:cxn modelId="{85F7B820-7344-4D1E-9236-9B14514693B3}" type="presParOf" srcId="{A04A4DA5-1249-4656-8EA2-ECBFDEFBFE38}" destId="{87962D50-BA5B-46F1-8621-1A7EB399F1FE}" srcOrd="4" destOrd="0" presId="urn:microsoft.com/office/officeart/2018/2/layout/IconVerticalSolidList"/>
    <dgm:cxn modelId="{74DDCB88-C85F-4AF5-B325-8C2431BC0B06}" type="presParOf" srcId="{87962D50-BA5B-46F1-8621-1A7EB399F1FE}" destId="{E8FCC926-0542-42AC-BF6B-14BA1C6F24FE}" srcOrd="0" destOrd="0" presId="urn:microsoft.com/office/officeart/2018/2/layout/IconVerticalSolidList"/>
    <dgm:cxn modelId="{D7EF3E69-4F34-4F12-ABDF-50AE07311A58}" type="presParOf" srcId="{87962D50-BA5B-46F1-8621-1A7EB399F1FE}" destId="{80884552-9F2D-4C21-AD00-D87620DC47D0}" srcOrd="1" destOrd="0" presId="urn:microsoft.com/office/officeart/2018/2/layout/IconVerticalSolidList"/>
    <dgm:cxn modelId="{577D7C97-CA2E-42CF-9D69-3D9D9B1A1646}" type="presParOf" srcId="{87962D50-BA5B-46F1-8621-1A7EB399F1FE}" destId="{2B808679-B7D7-4C37-ACDC-3C022BB73340}" srcOrd="2" destOrd="0" presId="urn:microsoft.com/office/officeart/2018/2/layout/IconVerticalSolidList"/>
    <dgm:cxn modelId="{819CE777-5F27-437C-8DE2-29A01BDB52E6}" type="presParOf" srcId="{87962D50-BA5B-46F1-8621-1A7EB399F1FE}" destId="{9F121800-0A8C-4ADC-86D5-D335241C33E2}" srcOrd="3" destOrd="0" presId="urn:microsoft.com/office/officeart/2018/2/layout/IconVerticalSolidList"/>
    <dgm:cxn modelId="{5482E517-174C-49E3-89B1-42987E65BFBB}" type="presParOf" srcId="{A04A4DA5-1249-4656-8EA2-ECBFDEFBFE38}" destId="{CB7AE7A1-ED35-4632-9644-21D8C3F123B7}" srcOrd="5" destOrd="0" presId="urn:microsoft.com/office/officeart/2018/2/layout/IconVerticalSolidList"/>
    <dgm:cxn modelId="{4FBF86A5-3E95-4292-955D-70B1B1ED27B3}" type="presParOf" srcId="{A04A4DA5-1249-4656-8EA2-ECBFDEFBFE38}" destId="{C7884737-AD49-46B5-AC97-2D67070303CC}" srcOrd="6" destOrd="0" presId="urn:microsoft.com/office/officeart/2018/2/layout/IconVerticalSolidList"/>
    <dgm:cxn modelId="{F04AE645-6931-43D0-BDF0-C6D7B62C6865}" type="presParOf" srcId="{C7884737-AD49-46B5-AC97-2D67070303CC}" destId="{461E7010-7305-4C3C-9286-C7B2757E0CA9}" srcOrd="0" destOrd="0" presId="urn:microsoft.com/office/officeart/2018/2/layout/IconVerticalSolidList"/>
    <dgm:cxn modelId="{8B313826-19C7-454B-B4B8-D5527F616F64}" type="presParOf" srcId="{C7884737-AD49-46B5-AC97-2D67070303CC}" destId="{8AB71D82-2FC9-4481-8BD6-038AB7D40490}" srcOrd="1" destOrd="0" presId="urn:microsoft.com/office/officeart/2018/2/layout/IconVerticalSolidList"/>
    <dgm:cxn modelId="{32B1005D-991F-4B8F-A451-59CF1B756A61}" type="presParOf" srcId="{C7884737-AD49-46B5-AC97-2D67070303CC}" destId="{25DF4D32-3DA8-4AEA-A1F5-07FD4DBC6719}" srcOrd="2" destOrd="0" presId="urn:microsoft.com/office/officeart/2018/2/layout/IconVerticalSolidList"/>
    <dgm:cxn modelId="{0CD89614-021C-43F9-BD64-E0F404469814}" type="presParOf" srcId="{C7884737-AD49-46B5-AC97-2D67070303CC}" destId="{09884FAD-6829-4FAE-B7E5-BF5CAD700FA0}" srcOrd="3" destOrd="0" presId="urn:microsoft.com/office/officeart/2018/2/layout/IconVerticalSolidList"/>
    <dgm:cxn modelId="{856A2ECA-4A47-453D-9D85-0CD3F0590981}" type="presParOf" srcId="{A04A4DA5-1249-4656-8EA2-ECBFDEFBFE38}" destId="{60F6598E-04A1-4506-A778-22D9B4FDFA0E}" srcOrd="7" destOrd="0" presId="urn:microsoft.com/office/officeart/2018/2/layout/IconVerticalSolidList"/>
    <dgm:cxn modelId="{196BC97B-51CA-4EA0-9281-5DEBCFC63002}" type="presParOf" srcId="{A04A4DA5-1249-4656-8EA2-ECBFDEFBFE38}" destId="{573F822E-F15D-4496-BE37-1082D3907D78}" srcOrd="8" destOrd="0" presId="urn:microsoft.com/office/officeart/2018/2/layout/IconVerticalSolidList"/>
    <dgm:cxn modelId="{274CFBEE-BF8D-4B42-A285-4409FB8D8FD7}" type="presParOf" srcId="{573F822E-F15D-4496-BE37-1082D3907D78}" destId="{AA6DAB9C-FA37-4BBB-9753-4CA691C2D79C}" srcOrd="0" destOrd="0" presId="urn:microsoft.com/office/officeart/2018/2/layout/IconVerticalSolidList"/>
    <dgm:cxn modelId="{0CD6846B-B2AA-4A50-8146-C05FC7221C00}" type="presParOf" srcId="{573F822E-F15D-4496-BE37-1082D3907D78}" destId="{D0D9A926-8407-4272-BE8E-2A30D5F25056}" srcOrd="1" destOrd="0" presId="urn:microsoft.com/office/officeart/2018/2/layout/IconVerticalSolidList"/>
    <dgm:cxn modelId="{3DFC44F6-55CB-4379-AD52-DE76C647AA90}" type="presParOf" srcId="{573F822E-F15D-4496-BE37-1082D3907D78}" destId="{813DBA36-A39A-45A3-B110-5A851DD1D282}" srcOrd="2" destOrd="0" presId="urn:microsoft.com/office/officeart/2018/2/layout/IconVerticalSolidList"/>
    <dgm:cxn modelId="{04715000-1392-4137-87A3-A15BF5A76B30}" type="presParOf" srcId="{573F822E-F15D-4496-BE37-1082D3907D78}" destId="{9969C453-C5D8-4D98-B22E-B02C895B92CA}" srcOrd="3" destOrd="0" presId="urn:microsoft.com/office/officeart/2018/2/layout/IconVerticalSolidList"/>
    <dgm:cxn modelId="{8EAF01F3-A42A-4EF5-81F0-25DFD7098026}" type="presParOf" srcId="{A04A4DA5-1249-4656-8EA2-ECBFDEFBFE38}" destId="{BDEA3F67-ADC7-48CD-9879-60452AB52840}" srcOrd="9" destOrd="0" presId="urn:microsoft.com/office/officeart/2018/2/layout/IconVerticalSolidList"/>
    <dgm:cxn modelId="{E424AC8B-7F4C-4367-8025-832578C23ABD}" type="presParOf" srcId="{A04A4DA5-1249-4656-8EA2-ECBFDEFBFE38}" destId="{161511CD-EAD9-4686-AACF-5394F4B0FF91}" srcOrd="10" destOrd="0" presId="urn:microsoft.com/office/officeart/2018/2/layout/IconVerticalSolidList"/>
    <dgm:cxn modelId="{29C3C9C2-D70C-477B-B5CC-FC5DD34E932E}" type="presParOf" srcId="{161511CD-EAD9-4686-AACF-5394F4B0FF91}" destId="{183265E6-B174-47D3-B8D0-FFB2B6C5CE37}" srcOrd="0" destOrd="0" presId="urn:microsoft.com/office/officeart/2018/2/layout/IconVerticalSolidList"/>
    <dgm:cxn modelId="{E8FF8A1B-094E-4C1E-8404-12368899330E}" type="presParOf" srcId="{161511CD-EAD9-4686-AACF-5394F4B0FF91}" destId="{7E0744F9-CA7D-4120-8C48-4A6EC2047296}" srcOrd="1" destOrd="0" presId="urn:microsoft.com/office/officeart/2018/2/layout/IconVerticalSolidList"/>
    <dgm:cxn modelId="{E18DE3AF-AF32-46CC-8591-2EE42EAAA36E}" type="presParOf" srcId="{161511CD-EAD9-4686-AACF-5394F4B0FF91}" destId="{8E71FD6C-3033-4072-AEA4-21ED07F9AF89}" srcOrd="2" destOrd="0" presId="urn:microsoft.com/office/officeart/2018/2/layout/IconVerticalSolidList"/>
    <dgm:cxn modelId="{3983C282-4040-4446-B541-1639F9AAE7BB}" type="presParOf" srcId="{161511CD-EAD9-4686-AACF-5394F4B0FF91}" destId="{0157D795-822E-43AA-935F-6B61039FD1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5B9E45E-962A-48E3-9A6F-E5AB375D54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35DEFE-62F0-4A9A-B74C-028838E4C810}">
      <dgm:prSet/>
      <dgm:spPr/>
      <dgm:t>
        <a:bodyPr/>
        <a:lstStyle/>
        <a:p>
          <a:pPr>
            <a:lnSpc>
              <a:spcPct val="100000"/>
            </a:lnSpc>
          </a:pPr>
          <a:r>
            <a:rPr lang="en-US"/>
            <a:t>Azure cloud + Jupyter Notebook</a:t>
          </a:r>
        </a:p>
      </dgm:t>
    </dgm:pt>
    <dgm:pt modelId="{937D06DD-FD9C-41BC-9529-6574F9A0A8A5}" type="parTrans" cxnId="{07650AB2-7FB0-443D-8C1A-2921D39E281C}">
      <dgm:prSet/>
      <dgm:spPr/>
      <dgm:t>
        <a:bodyPr/>
        <a:lstStyle/>
        <a:p>
          <a:endParaRPr lang="en-US"/>
        </a:p>
      </dgm:t>
    </dgm:pt>
    <dgm:pt modelId="{D3F8CCE8-B4ED-481A-AAF6-BFDA25665F09}" type="sibTrans" cxnId="{07650AB2-7FB0-443D-8C1A-2921D39E281C}">
      <dgm:prSet/>
      <dgm:spPr/>
      <dgm:t>
        <a:bodyPr/>
        <a:lstStyle/>
        <a:p>
          <a:endParaRPr lang="en-US"/>
        </a:p>
      </dgm:t>
    </dgm:pt>
    <dgm:pt modelId="{70AE7494-2197-41F1-8314-A21B2FEFE889}">
      <dgm:prSet/>
      <dgm:spPr/>
      <dgm:t>
        <a:bodyPr/>
        <a:lstStyle/>
        <a:p>
          <a:pPr>
            <a:lnSpc>
              <a:spcPct val="100000"/>
            </a:lnSpc>
          </a:pPr>
          <a:r>
            <a:rPr lang="en-US"/>
            <a:t>Audience- Developers&amp; Data Scientists</a:t>
          </a:r>
        </a:p>
      </dgm:t>
    </dgm:pt>
    <dgm:pt modelId="{884CBA78-1805-48E2-92F0-F0619ACF5C42}" type="parTrans" cxnId="{C361B1D0-5540-482C-BACD-36BB2DB640F1}">
      <dgm:prSet/>
      <dgm:spPr/>
      <dgm:t>
        <a:bodyPr/>
        <a:lstStyle/>
        <a:p>
          <a:endParaRPr lang="en-US"/>
        </a:p>
      </dgm:t>
    </dgm:pt>
    <dgm:pt modelId="{87D50236-D57D-4391-BA51-712EA0680303}" type="sibTrans" cxnId="{C361B1D0-5540-482C-BACD-36BB2DB640F1}">
      <dgm:prSet/>
      <dgm:spPr/>
      <dgm:t>
        <a:bodyPr/>
        <a:lstStyle/>
        <a:p>
          <a:endParaRPr lang="en-US"/>
        </a:p>
      </dgm:t>
    </dgm:pt>
    <dgm:pt modelId="{B0FEB565-4B85-4103-B4F3-0773D6795B3F}">
      <dgm:prSet/>
      <dgm:spPr/>
      <dgm:t>
        <a:bodyPr/>
        <a:lstStyle/>
        <a:p>
          <a:pPr>
            <a:lnSpc>
              <a:spcPct val="100000"/>
            </a:lnSpc>
          </a:pPr>
          <a:r>
            <a:rPr lang="en-US"/>
            <a:t>Difficulty level- B To A</a:t>
          </a:r>
        </a:p>
      </dgm:t>
    </dgm:pt>
    <dgm:pt modelId="{1B8305EF-255D-42D3-8316-285A5E622D5C}" type="parTrans" cxnId="{69CAD621-8E5E-44F0-8F7D-3F07FD7C3700}">
      <dgm:prSet/>
      <dgm:spPr/>
      <dgm:t>
        <a:bodyPr/>
        <a:lstStyle/>
        <a:p>
          <a:endParaRPr lang="en-US"/>
        </a:p>
      </dgm:t>
    </dgm:pt>
    <dgm:pt modelId="{AADF45AC-14D8-4608-81CF-BC75D77E048E}" type="sibTrans" cxnId="{69CAD621-8E5E-44F0-8F7D-3F07FD7C3700}">
      <dgm:prSet/>
      <dgm:spPr/>
      <dgm:t>
        <a:bodyPr/>
        <a:lstStyle/>
        <a:p>
          <a:endParaRPr lang="en-US"/>
        </a:p>
      </dgm:t>
    </dgm:pt>
    <dgm:pt modelId="{03B23E55-6083-4048-956F-EF8F068423A2}">
      <dgm:prSet phldr="0"/>
      <dgm:spPr/>
      <dgm:t>
        <a:bodyPr/>
        <a:lstStyle/>
        <a:p>
          <a:pPr rtl="0"/>
          <a:r>
            <a:rPr lang="en-US">
              <a:latin typeface="Bierstadt"/>
            </a:rPr>
            <a:t>Free Service</a:t>
          </a:r>
        </a:p>
      </dgm:t>
    </dgm:pt>
    <dgm:pt modelId="{3D3EE309-C012-47F8-9AB0-70AC26033C69}" type="parTrans" cxnId="{E2C4C589-DDCE-4766-B50A-EF8A20CC6F62}">
      <dgm:prSet/>
      <dgm:spPr/>
    </dgm:pt>
    <dgm:pt modelId="{511A6560-20E6-4839-8F2E-7E3BE410E307}" type="sibTrans" cxnId="{E2C4C589-DDCE-4766-B50A-EF8A20CC6F62}">
      <dgm:prSet/>
      <dgm:spPr/>
    </dgm:pt>
    <dgm:pt modelId="{00A4204B-3E3D-4B3D-843C-225B7F0F70C9}" type="pres">
      <dgm:prSet presAssocID="{05B9E45E-962A-48E3-9A6F-E5AB375D548B}" presName="root" presStyleCnt="0">
        <dgm:presLayoutVars>
          <dgm:dir/>
          <dgm:resizeHandles val="exact"/>
        </dgm:presLayoutVars>
      </dgm:prSet>
      <dgm:spPr/>
    </dgm:pt>
    <dgm:pt modelId="{18875BF7-88E5-4D1B-8EF7-DD214AA13D01}" type="pres">
      <dgm:prSet presAssocID="{9F35DEFE-62F0-4A9A-B74C-028838E4C810}" presName="compNode" presStyleCnt="0"/>
      <dgm:spPr/>
    </dgm:pt>
    <dgm:pt modelId="{744449C9-0183-4DA5-B34A-6F67B8E7C9CA}" type="pres">
      <dgm:prSet presAssocID="{9F35DEFE-62F0-4A9A-B74C-028838E4C810}" presName="bgRect" presStyleLbl="bgShp" presStyleIdx="0" presStyleCnt="4"/>
      <dgm:spPr/>
    </dgm:pt>
    <dgm:pt modelId="{BABBD810-87FF-4C2A-8E83-70CE55EA8A85}" type="pres">
      <dgm:prSet presAssocID="{9F35DEFE-62F0-4A9A-B74C-028838E4C8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1599BE8-8F8C-4301-B210-9ABEDACFC478}" type="pres">
      <dgm:prSet presAssocID="{9F35DEFE-62F0-4A9A-B74C-028838E4C810}" presName="spaceRect" presStyleCnt="0"/>
      <dgm:spPr/>
    </dgm:pt>
    <dgm:pt modelId="{6F12DB01-15C1-4CFF-A7C7-34C543F26A97}" type="pres">
      <dgm:prSet presAssocID="{9F35DEFE-62F0-4A9A-B74C-028838E4C810}" presName="parTx" presStyleLbl="revTx" presStyleIdx="0" presStyleCnt="4">
        <dgm:presLayoutVars>
          <dgm:chMax val="0"/>
          <dgm:chPref val="0"/>
        </dgm:presLayoutVars>
      </dgm:prSet>
      <dgm:spPr/>
    </dgm:pt>
    <dgm:pt modelId="{AA5B6A05-8107-47B0-9A6D-11791F4CEF05}" type="pres">
      <dgm:prSet presAssocID="{D3F8CCE8-B4ED-481A-AAF6-BFDA25665F09}" presName="sibTrans" presStyleCnt="0"/>
      <dgm:spPr/>
    </dgm:pt>
    <dgm:pt modelId="{329728A9-6CE2-47D7-87F0-D9D0CEC70A3A}" type="pres">
      <dgm:prSet presAssocID="{70AE7494-2197-41F1-8314-A21B2FEFE889}" presName="compNode" presStyleCnt="0"/>
      <dgm:spPr/>
    </dgm:pt>
    <dgm:pt modelId="{CFC2C1DF-FE18-49BA-84C8-614A0200E958}" type="pres">
      <dgm:prSet presAssocID="{70AE7494-2197-41F1-8314-A21B2FEFE889}" presName="bgRect" presStyleLbl="bgShp" presStyleIdx="1" presStyleCnt="4"/>
      <dgm:spPr/>
    </dgm:pt>
    <dgm:pt modelId="{E8607B34-CC7B-42EF-AF8C-C46A2B9E8D23}" type="pres">
      <dgm:prSet presAssocID="{70AE7494-2197-41F1-8314-A21B2FEFE8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AC377EA-5E00-444B-826E-A16850CE1BF7}" type="pres">
      <dgm:prSet presAssocID="{70AE7494-2197-41F1-8314-A21B2FEFE889}" presName="spaceRect" presStyleCnt="0"/>
      <dgm:spPr/>
    </dgm:pt>
    <dgm:pt modelId="{657ADF88-F5D0-4EB4-BE59-B966706BB7C2}" type="pres">
      <dgm:prSet presAssocID="{70AE7494-2197-41F1-8314-A21B2FEFE889}" presName="parTx" presStyleLbl="revTx" presStyleIdx="1" presStyleCnt="4">
        <dgm:presLayoutVars>
          <dgm:chMax val="0"/>
          <dgm:chPref val="0"/>
        </dgm:presLayoutVars>
      </dgm:prSet>
      <dgm:spPr/>
    </dgm:pt>
    <dgm:pt modelId="{B87D4D89-DA4E-4779-B348-01C999FF59A7}" type="pres">
      <dgm:prSet presAssocID="{87D50236-D57D-4391-BA51-712EA0680303}" presName="sibTrans" presStyleCnt="0"/>
      <dgm:spPr/>
    </dgm:pt>
    <dgm:pt modelId="{70DAB3BD-8493-4505-AB4C-5DBFD968365E}" type="pres">
      <dgm:prSet presAssocID="{B0FEB565-4B85-4103-B4F3-0773D6795B3F}" presName="compNode" presStyleCnt="0"/>
      <dgm:spPr/>
    </dgm:pt>
    <dgm:pt modelId="{298180B9-35D0-4857-A800-E28EB3BB3784}" type="pres">
      <dgm:prSet presAssocID="{B0FEB565-4B85-4103-B4F3-0773D6795B3F}" presName="bgRect" presStyleLbl="bgShp" presStyleIdx="2" presStyleCnt="4"/>
      <dgm:spPr/>
    </dgm:pt>
    <dgm:pt modelId="{E34B84F9-4192-4924-9C0C-E887C5854778}" type="pres">
      <dgm:prSet presAssocID="{B0FEB565-4B85-4103-B4F3-0773D6795B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20585C8-4A36-490D-8529-36D0AC4D4F64}" type="pres">
      <dgm:prSet presAssocID="{B0FEB565-4B85-4103-B4F3-0773D6795B3F}" presName="spaceRect" presStyleCnt="0"/>
      <dgm:spPr/>
    </dgm:pt>
    <dgm:pt modelId="{04B09243-7672-4BB6-8767-C132058869D1}" type="pres">
      <dgm:prSet presAssocID="{B0FEB565-4B85-4103-B4F3-0773D6795B3F}" presName="parTx" presStyleLbl="revTx" presStyleIdx="2" presStyleCnt="4">
        <dgm:presLayoutVars>
          <dgm:chMax val="0"/>
          <dgm:chPref val="0"/>
        </dgm:presLayoutVars>
      </dgm:prSet>
      <dgm:spPr/>
    </dgm:pt>
    <dgm:pt modelId="{A6B7030A-BB79-47AB-BDE7-D69570821873}" type="pres">
      <dgm:prSet presAssocID="{AADF45AC-14D8-4608-81CF-BC75D77E048E}" presName="sibTrans" presStyleCnt="0"/>
      <dgm:spPr/>
    </dgm:pt>
    <dgm:pt modelId="{BE5EC337-6EA6-4CEB-A564-4D857329E152}" type="pres">
      <dgm:prSet presAssocID="{03B23E55-6083-4048-956F-EF8F068423A2}" presName="compNode" presStyleCnt="0"/>
      <dgm:spPr/>
    </dgm:pt>
    <dgm:pt modelId="{79B479FD-FA88-47EA-B541-8BEEC0D8C0F1}" type="pres">
      <dgm:prSet presAssocID="{03B23E55-6083-4048-956F-EF8F068423A2}" presName="bgRect" presStyleLbl="bgShp" presStyleIdx="3" presStyleCnt="4"/>
      <dgm:spPr/>
    </dgm:pt>
    <dgm:pt modelId="{148F67B8-CDA2-4372-8E1D-67BF16281512}" type="pres">
      <dgm:prSet presAssocID="{03B23E55-6083-4048-956F-EF8F068423A2}" presName="iconRect" presStyleLbl="node1" presStyleIdx="3" presStyleCnt="4"/>
      <dgm:spPr/>
    </dgm:pt>
    <dgm:pt modelId="{AA6764EC-F237-46D5-BA78-2C6400DD381B}" type="pres">
      <dgm:prSet presAssocID="{03B23E55-6083-4048-956F-EF8F068423A2}" presName="spaceRect" presStyleCnt="0"/>
      <dgm:spPr/>
    </dgm:pt>
    <dgm:pt modelId="{34CC82A7-22FD-4B5C-97F6-0FF940A8ED06}" type="pres">
      <dgm:prSet presAssocID="{03B23E55-6083-4048-956F-EF8F068423A2}" presName="parTx" presStyleLbl="revTx" presStyleIdx="3" presStyleCnt="4">
        <dgm:presLayoutVars>
          <dgm:chMax val="0"/>
          <dgm:chPref val="0"/>
        </dgm:presLayoutVars>
      </dgm:prSet>
      <dgm:spPr/>
    </dgm:pt>
  </dgm:ptLst>
  <dgm:cxnLst>
    <dgm:cxn modelId="{7A221900-6367-48FE-9D0C-239251CE3078}" type="presOf" srcId="{9F35DEFE-62F0-4A9A-B74C-028838E4C810}" destId="{6F12DB01-15C1-4CFF-A7C7-34C543F26A97}" srcOrd="0" destOrd="0" presId="urn:microsoft.com/office/officeart/2018/2/layout/IconVerticalSolidList"/>
    <dgm:cxn modelId="{69CAD621-8E5E-44F0-8F7D-3F07FD7C3700}" srcId="{05B9E45E-962A-48E3-9A6F-E5AB375D548B}" destId="{B0FEB565-4B85-4103-B4F3-0773D6795B3F}" srcOrd="2" destOrd="0" parTransId="{1B8305EF-255D-42D3-8316-285A5E622D5C}" sibTransId="{AADF45AC-14D8-4608-81CF-BC75D77E048E}"/>
    <dgm:cxn modelId="{0A44F125-ED22-4AC3-8934-A70935630AD3}" type="presOf" srcId="{05B9E45E-962A-48E3-9A6F-E5AB375D548B}" destId="{00A4204B-3E3D-4B3D-843C-225B7F0F70C9}" srcOrd="0" destOrd="0" presId="urn:microsoft.com/office/officeart/2018/2/layout/IconVerticalSolidList"/>
    <dgm:cxn modelId="{224C6338-3F96-4FF9-90BA-56AF4D886234}" type="presOf" srcId="{03B23E55-6083-4048-956F-EF8F068423A2}" destId="{34CC82A7-22FD-4B5C-97F6-0FF940A8ED06}" srcOrd="0" destOrd="0" presId="urn:microsoft.com/office/officeart/2018/2/layout/IconVerticalSolidList"/>
    <dgm:cxn modelId="{59A08C76-745C-42BD-A1B6-9361D99F0AFD}" type="presOf" srcId="{70AE7494-2197-41F1-8314-A21B2FEFE889}" destId="{657ADF88-F5D0-4EB4-BE59-B966706BB7C2}" srcOrd="0" destOrd="0" presId="urn:microsoft.com/office/officeart/2018/2/layout/IconVerticalSolidList"/>
    <dgm:cxn modelId="{E2C4C589-DDCE-4766-B50A-EF8A20CC6F62}" srcId="{05B9E45E-962A-48E3-9A6F-E5AB375D548B}" destId="{03B23E55-6083-4048-956F-EF8F068423A2}" srcOrd="3" destOrd="0" parTransId="{3D3EE309-C012-47F8-9AB0-70AC26033C69}" sibTransId="{511A6560-20E6-4839-8F2E-7E3BE410E307}"/>
    <dgm:cxn modelId="{8A55E09C-7A73-462D-BE2B-CAE56E331108}" type="presOf" srcId="{B0FEB565-4B85-4103-B4F3-0773D6795B3F}" destId="{04B09243-7672-4BB6-8767-C132058869D1}" srcOrd="0" destOrd="0" presId="urn:microsoft.com/office/officeart/2018/2/layout/IconVerticalSolidList"/>
    <dgm:cxn modelId="{07650AB2-7FB0-443D-8C1A-2921D39E281C}" srcId="{05B9E45E-962A-48E3-9A6F-E5AB375D548B}" destId="{9F35DEFE-62F0-4A9A-B74C-028838E4C810}" srcOrd="0" destOrd="0" parTransId="{937D06DD-FD9C-41BC-9529-6574F9A0A8A5}" sibTransId="{D3F8CCE8-B4ED-481A-AAF6-BFDA25665F09}"/>
    <dgm:cxn modelId="{C361B1D0-5540-482C-BACD-36BB2DB640F1}" srcId="{05B9E45E-962A-48E3-9A6F-E5AB375D548B}" destId="{70AE7494-2197-41F1-8314-A21B2FEFE889}" srcOrd="1" destOrd="0" parTransId="{884CBA78-1805-48E2-92F0-F0619ACF5C42}" sibTransId="{87D50236-D57D-4391-BA51-712EA0680303}"/>
    <dgm:cxn modelId="{258725E2-BB18-4266-A5AC-C9AA759AE95D}" type="presParOf" srcId="{00A4204B-3E3D-4B3D-843C-225B7F0F70C9}" destId="{18875BF7-88E5-4D1B-8EF7-DD214AA13D01}" srcOrd="0" destOrd="0" presId="urn:microsoft.com/office/officeart/2018/2/layout/IconVerticalSolidList"/>
    <dgm:cxn modelId="{98014F20-3D45-4099-8376-6C6E2F305FBD}" type="presParOf" srcId="{18875BF7-88E5-4D1B-8EF7-DD214AA13D01}" destId="{744449C9-0183-4DA5-B34A-6F67B8E7C9CA}" srcOrd="0" destOrd="0" presId="urn:microsoft.com/office/officeart/2018/2/layout/IconVerticalSolidList"/>
    <dgm:cxn modelId="{4F603F8C-9593-4008-96ED-2DAA3F7B7220}" type="presParOf" srcId="{18875BF7-88E5-4D1B-8EF7-DD214AA13D01}" destId="{BABBD810-87FF-4C2A-8E83-70CE55EA8A85}" srcOrd="1" destOrd="0" presId="urn:microsoft.com/office/officeart/2018/2/layout/IconVerticalSolidList"/>
    <dgm:cxn modelId="{ED064066-1C0F-46B8-8885-D8F02436C3B5}" type="presParOf" srcId="{18875BF7-88E5-4D1B-8EF7-DD214AA13D01}" destId="{91599BE8-8F8C-4301-B210-9ABEDACFC478}" srcOrd="2" destOrd="0" presId="urn:microsoft.com/office/officeart/2018/2/layout/IconVerticalSolidList"/>
    <dgm:cxn modelId="{DFE48CB0-9241-43E5-ADE2-FDDA39E6D136}" type="presParOf" srcId="{18875BF7-88E5-4D1B-8EF7-DD214AA13D01}" destId="{6F12DB01-15C1-4CFF-A7C7-34C543F26A97}" srcOrd="3" destOrd="0" presId="urn:microsoft.com/office/officeart/2018/2/layout/IconVerticalSolidList"/>
    <dgm:cxn modelId="{42982D83-86BA-4160-80C7-4FE3347BDB46}" type="presParOf" srcId="{00A4204B-3E3D-4B3D-843C-225B7F0F70C9}" destId="{AA5B6A05-8107-47B0-9A6D-11791F4CEF05}" srcOrd="1" destOrd="0" presId="urn:microsoft.com/office/officeart/2018/2/layout/IconVerticalSolidList"/>
    <dgm:cxn modelId="{263D90FA-61D2-4880-8EDB-0C992E009C9B}" type="presParOf" srcId="{00A4204B-3E3D-4B3D-843C-225B7F0F70C9}" destId="{329728A9-6CE2-47D7-87F0-D9D0CEC70A3A}" srcOrd="2" destOrd="0" presId="urn:microsoft.com/office/officeart/2018/2/layout/IconVerticalSolidList"/>
    <dgm:cxn modelId="{953739EA-1A13-4336-987B-D8E93E884955}" type="presParOf" srcId="{329728A9-6CE2-47D7-87F0-D9D0CEC70A3A}" destId="{CFC2C1DF-FE18-49BA-84C8-614A0200E958}" srcOrd="0" destOrd="0" presId="urn:microsoft.com/office/officeart/2018/2/layout/IconVerticalSolidList"/>
    <dgm:cxn modelId="{5FD5EB69-43E9-496E-8140-D114868CD6BA}" type="presParOf" srcId="{329728A9-6CE2-47D7-87F0-D9D0CEC70A3A}" destId="{E8607B34-CC7B-42EF-AF8C-C46A2B9E8D23}" srcOrd="1" destOrd="0" presId="urn:microsoft.com/office/officeart/2018/2/layout/IconVerticalSolidList"/>
    <dgm:cxn modelId="{CE85696F-E6D2-48DC-9FC5-8A5FEC06B946}" type="presParOf" srcId="{329728A9-6CE2-47D7-87F0-D9D0CEC70A3A}" destId="{0AC377EA-5E00-444B-826E-A16850CE1BF7}" srcOrd="2" destOrd="0" presId="urn:microsoft.com/office/officeart/2018/2/layout/IconVerticalSolidList"/>
    <dgm:cxn modelId="{28529A82-A935-4839-AA63-5ACDED8B5B08}" type="presParOf" srcId="{329728A9-6CE2-47D7-87F0-D9D0CEC70A3A}" destId="{657ADF88-F5D0-4EB4-BE59-B966706BB7C2}" srcOrd="3" destOrd="0" presId="urn:microsoft.com/office/officeart/2018/2/layout/IconVerticalSolidList"/>
    <dgm:cxn modelId="{B39A99E3-D1B8-4AE4-8684-70DB82420E22}" type="presParOf" srcId="{00A4204B-3E3D-4B3D-843C-225B7F0F70C9}" destId="{B87D4D89-DA4E-4779-B348-01C999FF59A7}" srcOrd="3" destOrd="0" presId="urn:microsoft.com/office/officeart/2018/2/layout/IconVerticalSolidList"/>
    <dgm:cxn modelId="{C4F314F9-6FA8-4AD1-8CA9-91AFC64CD44C}" type="presParOf" srcId="{00A4204B-3E3D-4B3D-843C-225B7F0F70C9}" destId="{70DAB3BD-8493-4505-AB4C-5DBFD968365E}" srcOrd="4" destOrd="0" presId="urn:microsoft.com/office/officeart/2018/2/layout/IconVerticalSolidList"/>
    <dgm:cxn modelId="{A7B8F281-77CA-475B-99BD-358F4510B6EB}" type="presParOf" srcId="{70DAB3BD-8493-4505-AB4C-5DBFD968365E}" destId="{298180B9-35D0-4857-A800-E28EB3BB3784}" srcOrd="0" destOrd="0" presId="urn:microsoft.com/office/officeart/2018/2/layout/IconVerticalSolidList"/>
    <dgm:cxn modelId="{08CA7DF4-75A8-40F7-8B7A-13EDB36FBADC}" type="presParOf" srcId="{70DAB3BD-8493-4505-AB4C-5DBFD968365E}" destId="{E34B84F9-4192-4924-9C0C-E887C5854778}" srcOrd="1" destOrd="0" presId="urn:microsoft.com/office/officeart/2018/2/layout/IconVerticalSolidList"/>
    <dgm:cxn modelId="{7019269E-AC73-4AB3-8FBB-97D6BC2AB21A}" type="presParOf" srcId="{70DAB3BD-8493-4505-AB4C-5DBFD968365E}" destId="{920585C8-4A36-490D-8529-36D0AC4D4F64}" srcOrd="2" destOrd="0" presId="urn:microsoft.com/office/officeart/2018/2/layout/IconVerticalSolidList"/>
    <dgm:cxn modelId="{8056264A-E6C1-45F4-A59B-C4EA40E21B2F}" type="presParOf" srcId="{70DAB3BD-8493-4505-AB4C-5DBFD968365E}" destId="{04B09243-7672-4BB6-8767-C132058869D1}" srcOrd="3" destOrd="0" presId="urn:microsoft.com/office/officeart/2018/2/layout/IconVerticalSolidList"/>
    <dgm:cxn modelId="{66FB01D9-343B-4F46-97C3-9A55F4D86CF5}" type="presParOf" srcId="{00A4204B-3E3D-4B3D-843C-225B7F0F70C9}" destId="{A6B7030A-BB79-47AB-BDE7-D69570821873}" srcOrd="5" destOrd="0" presId="urn:microsoft.com/office/officeart/2018/2/layout/IconVerticalSolidList"/>
    <dgm:cxn modelId="{C1FE5EC6-585A-4A53-B7DC-4A702773F5BA}" type="presParOf" srcId="{00A4204B-3E3D-4B3D-843C-225B7F0F70C9}" destId="{BE5EC337-6EA6-4CEB-A564-4D857329E152}" srcOrd="6" destOrd="0" presId="urn:microsoft.com/office/officeart/2018/2/layout/IconVerticalSolidList"/>
    <dgm:cxn modelId="{A969E7FD-952E-4695-925A-508F5EA07572}" type="presParOf" srcId="{BE5EC337-6EA6-4CEB-A564-4D857329E152}" destId="{79B479FD-FA88-47EA-B541-8BEEC0D8C0F1}" srcOrd="0" destOrd="0" presId="urn:microsoft.com/office/officeart/2018/2/layout/IconVerticalSolidList"/>
    <dgm:cxn modelId="{AB92CCD1-6FF4-4D44-927E-5826F36DA2F7}" type="presParOf" srcId="{BE5EC337-6EA6-4CEB-A564-4D857329E152}" destId="{148F67B8-CDA2-4372-8E1D-67BF16281512}" srcOrd="1" destOrd="0" presId="urn:microsoft.com/office/officeart/2018/2/layout/IconVerticalSolidList"/>
    <dgm:cxn modelId="{871C1AF6-CB75-4077-95B3-240EEDE8D86E}" type="presParOf" srcId="{BE5EC337-6EA6-4CEB-A564-4D857329E152}" destId="{AA6764EC-F237-46D5-BA78-2C6400DD381B}" srcOrd="2" destOrd="0" presId="urn:microsoft.com/office/officeart/2018/2/layout/IconVerticalSolidList"/>
    <dgm:cxn modelId="{AE0E07B6-BA25-4514-9FE8-FDC37969A6D6}" type="presParOf" srcId="{BE5EC337-6EA6-4CEB-A564-4D857329E152}" destId="{34CC82A7-22FD-4B5C-97F6-0FF940A8ED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C0F36E6-C065-4100-B802-08829A03D2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852463-F31A-426D-B765-A34B61DB2620}">
      <dgm:prSet/>
      <dgm:spPr/>
      <dgm:t>
        <a:bodyPr/>
        <a:lstStyle/>
        <a:p>
          <a:r>
            <a:rPr lang="en-US"/>
            <a:t>Most popular libraries pre-installed</a:t>
          </a:r>
        </a:p>
      </dgm:t>
    </dgm:pt>
    <dgm:pt modelId="{0F37C3B8-60DB-489E-AE8B-36244DCD3A6B}" type="parTrans" cxnId="{C07E8586-15BC-4EC7-974B-B45C909F11F0}">
      <dgm:prSet/>
      <dgm:spPr/>
      <dgm:t>
        <a:bodyPr/>
        <a:lstStyle/>
        <a:p>
          <a:endParaRPr lang="en-US"/>
        </a:p>
      </dgm:t>
    </dgm:pt>
    <dgm:pt modelId="{923F85E0-2CDD-4955-B901-18C6B1B8220B}" type="sibTrans" cxnId="{C07E8586-15BC-4EC7-974B-B45C909F11F0}">
      <dgm:prSet/>
      <dgm:spPr/>
      <dgm:t>
        <a:bodyPr/>
        <a:lstStyle/>
        <a:p>
          <a:endParaRPr lang="en-US"/>
        </a:p>
      </dgm:t>
    </dgm:pt>
    <dgm:pt modelId="{4B000CD8-3640-4148-A9E2-8B0ECA007AF9}">
      <dgm:prSet/>
      <dgm:spPr/>
      <dgm:t>
        <a:bodyPr/>
        <a:lstStyle/>
        <a:p>
          <a:r>
            <a:rPr lang="en-US"/>
            <a:t>Can Install Others</a:t>
          </a:r>
        </a:p>
      </dgm:t>
    </dgm:pt>
    <dgm:pt modelId="{F3C08239-129A-43AA-838C-6AF4C5915041}" type="parTrans" cxnId="{ED5A528A-E56E-47A4-A78E-43BD5C9C9999}">
      <dgm:prSet/>
      <dgm:spPr/>
      <dgm:t>
        <a:bodyPr/>
        <a:lstStyle/>
        <a:p>
          <a:endParaRPr lang="en-US"/>
        </a:p>
      </dgm:t>
    </dgm:pt>
    <dgm:pt modelId="{332C100E-8CDF-42E1-B656-23265C476112}" type="sibTrans" cxnId="{ED5A528A-E56E-47A4-A78E-43BD5C9C9999}">
      <dgm:prSet/>
      <dgm:spPr/>
      <dgm:t>
        <a:bodyPr/>
        <a:lstStyle/>
        <a:p>
          <a:endParaRPr lang="en-US"/>
        </a:p>
      </dgm:t>
    </dgm:pt>
    <dgm:pt modelId="{2A0C1796-258B-49A1-A735-A2915205731F}">
      <dgm:prSet/>
      <dgm:spPr/>
      <dgm:t>
        <a:bodyPr/>
        <a:lstStyle/>
        <a:p>
          <a:r>
            <a:rPr lang="en-US"/>
            <a:t>Data upload support</a:t>
          </a:r>
        </a:p>
      </dgm:t>
    </dgm:pt>
    <dgm:pt modelId="{881C770F-0A5A-4786-A965-8EE4AFE601FF}" type="parTrans" cxnId="{C959FEA8-04B3-46FC-BA9A-A05B2C365223}">
      <dgm:prSet/>
      <dgm:spPr/>
      <dgm:t>
        <a:bodyPr/>
        <a:lstStyle/>
        <a:p>
          <a:endParaRPr lang="en-US"/>
        </a:p>
      </dgm:t>
    </dgm:pt>
    <dgm:pt modelId="{81E3C3ED-F505-4F37-8C14-3480FF5C587E}" type="sibTrans" cxnId="{C959FEA8-04B3-46FC-BA9A-A05B2C365223}">
      <dgm:prSet/>
      <dgm:spPr/>
      <dgm:t>
        <a:bodyPr/>
        <a:lstStyle/>
        <a:p>
          <a:endParaRPr lang="en-US"/>
        </a:p>
      </dgm:t>
    </dgm:pt>
    <dgm:pt modelId="{58AFD098-E727-4B98-8440-89A7AEB22945}">
      <dgm:prSet/>
      <dgm:spPr/>
      <dgm:t>
        <a:bodyPr/>
        <a:lstStyle/>
        <a:p>
          <a:r>
            <a:rPr lang="en-US"/>
            <a:t>Leverage Azure Subscription VM</a:t>
          </a:r>
        </a:p>
      </dgm:t>
    </dgm:pt>
    <dgm:pt modelId="{49D9E6AA-E736-4AE9-AA12-71E939B12E41}" type="parTrans" cxnId="{5528D452-ADC3-4D71-B3E5-94BAD4CE017D}">
      <dgm:prSet/>
      <dgm:spPr/>
      <dgm:t>
        <a:bodyPr/>
        <a:lstStyle/>
        <a:p>
          <a:endParaRPr lang="en-US"/>
        </a:p>
      </dgm:t>
    </dgm:pt>
    <dgm:pt modelId="{4487A5D7-62B8-4FBE-86F8-0D5629FE8122}" type="sibTrans" cxnId="{5528D452-ADC3-4D71-B3E5-94BAD4CE017D}">
      <dgm:prSet/>
      <dgm:spPr/>
      <dgm:t>
        <a:bodyPr/>
        <a:lstStyle/>
        <a:p>
          <a:endParaRPr lang="en-US"/>
        </a:p>
      </dgm:t>
    </dgm:pt>
    <dgm:pt modelId="{5D48D3BA-0E7A-4B26-A8FA-9C5504BC00C7}">
      <dgm:prSet/>
      <dgm:spPr/>
      <dgm:t>
        <a:bodyPr/>
        <a:lstStyle/>
        <a:p>
          <a:r>
            <a:rPr lang="en-US"/>
            <a:t>Azure Machine Learning Service</a:t>
          </a:r>
        </a:p>
      </dgm:t>
    </dgm:pt>
    <dgm:pt modelId="{150988D1-B53A-4070-84C6-47682E14EA4C}" type="parTrans" cxnId="{EA45A3B7-6F93-417B-AB9C-B0B354497042}">
      <dgm:prSet/>
      <dgm:spPr/>
      <dgm:t>
        <a:bodyPr/>
        <a:lstStyle/>
        <a:p>
          <a:endParaRPr lang="en-US"/>
        </a:p>
      </dgm:t>
    </dgm:pt>
    <dgm:pt modelId="{8B34EAB9-05F1-4F15-84EC-D90DA655CB3A}" type="sibTrans" cxnId="{EA45A3B7-6F93-417B-AB9C-B0B354497042}">
      <dgm:prSet/>
      <dgm:spPr/>
      <dgm:t>
        <a:bodyPr/>
        <a:lstStyle/>
        <a:p>
          <a:endParaRPr lang="en-US"/>
        </a:p>
      </dgm:t>
    </dgm:pt>
    <dgm:pt modelId="{24003768-1572-4B92-9468-BEA76994B1F6}" type="pres">
      <dgm:prSet presAssocID="{DC0F36E6-C065-4100-B802-08829A03D228}" presName="root" presStyleCnt="0">
        <dgm:presLayoutVars>
          <dgm:dir/>
          <dgm:resizeHandles val="exact"/>
        </dgm:presLayoutVars>
      </dgm:prSet>
      <dgm:spPr/>
    </dgm:pt>
    <dgm:pt modelId="{8421A978-3B15-4BA9-8755-24AEDD63CED4}" type="pres">
      <dgm:prSet presAssocID="{95852463-F31A-426D-B765-A34B61DB2620}" presName="compNode" presStyleCnt="0"/>
      <dgm:spPr/>
    </dgm:pt>
    <dgm:pt modelId="{A8A478DA-1323-40F9-9456-AF2B91D08C76}" type="pres">
      <dgm:prSet presAssocID="{95852463-F31A-426D-B765-A34B61DB2620}" presName="bgRect" presStyleLbl="bgShp" presStyleIdx="0" presStyleCnt="5"/>
      <dgm:spPr/>
    </dgm:pt>
    <dgm:pt modelId="{B38F3B0A-8F09-491B-8DD0-F3ACA1F85893}" type="pres">
      <dgm:prSet presAssocID="{95852463-F31A-426D-B765-A34B61DB26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3B8CE8B9-606E-4B2D-87E2-8CD66609E642}" type="pres">
      <dgm:prSet presAssocID="{95852463-F31A-426D-B765-A34B61DB2620}" presName="spaceRect" presStyleCnt="0"/>
      <dgm:spPr/>
    </dgm:pt>
    <dgm:pt modelId="{09AE499F-EE6F-44DE-B5D9-4133E028557A}" type="pres">
      <dgm:prSet presAssocID="{95852463-F31A-426D-B765-A34B61DB2620}" presName="parTx" presStyleLbl="revTx" presStyleIdx="0" presStyleCnt="5">
        <dgm:presLayoutVars>
          <dgm:chMax val="0"/>
          <dgm:chPref val="0"/>
        </dgm:presLayoutVars>
      </dgm:prSet>
      <dgm:spPr/>
    </dgm:pt>
    <dgm:pt modelId="{0B55E20C-2F25-4A43-9C79-002D5CD5BDAD}" type="pres">
      <dgm:prSet presAssocID="{923F85E0-2CDD-4955-B901-18C6B1B8220B}" presName="sibTrans" presStyleCnt="0"/>
      <dgm:spPr/>
    </dgm:pt>
    <dgm:pt modelId="{C50C6E12-CF52-41EE-96EA-08380698077F}" type="pres">
      <dgm:prSet presAssocID="{4B000CD8-3640-4148-A9E2-8B0ECA007AF9}" presName="compNode" presStyleCnt="0"/>
      <dgm:spPr/>
    </dgm:pt>
    <dgm:pt modelId="{76645294-3CA3-4B7A-9E9A-309D9211C1F6}" type="pres">
      <dgm:prSet presAssocID="{4B000CD8-3640-4148-A9E2-8B0ECA007AF9}" presName="bgRect" presStyleLbl="bgShp" presStyleIdx="1" presStyleCnt="5"/>
      <dgm:spPr/>
    </dgm:pt>
    <dgm:pt modelId="{8F49D95C-A8AF-431D-AE2A-B39F5499C98F}" type="pres">
      <dgm:prSet presAssocID="{4B000CD8-3640-4148-A9E2-8B0ECA007A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9B7A55-3807-4E4B-B8AC-F141D6AE4F90}" type="pres">
      <dgm:prSet presAssocID="{4B000CD8-3640-4148-A9E2-8B0ECA007AF9}" presName="spaceRect" presStyleCnt="0"/>
      <dgm:spPr/>
    </dgm:pt>
    <dgm:pt modelId="{B131B451-6806-48E3-ABF3-D85D06EECED8}" type="pres">
      <dgm:prSet presAssocID="{4B000CD8-3640-4148-A9E2-8B0ECA007AF9}" presName="parTx" presStyleLbl="revTx" presStyleIdx="1" presStyleCnt="5">
        <dgm:presLayoutVars>
          <dgm:chMax val="0"/>
          <dgm:chPref val="0"/>
        </dgm:presLayoutVars>
      </dgm:prSet>
      <dgm:spPr/>
    </dgm:pt>
    <dgm:pt modelId="{4926D1BE-D20C-4212-99A8-50CA64DF23C0}" type="pres">
      <dgm:prSet presAssocID="{332C100E-8CDF-42E1-B656-23265C476112}" presName="sibTrans" presStyleCnt="0"/>
      <dgm:spPr/>
    </dgm:pt>
    <dgm:pt modelId="{304BCEE7-5C39-4C33-A592-4D9BC00D4BFA}" type="pres">
      <dgm:prSet presAssocID="{2A0C1796-258B-49A1-A735-A2915205731F}" presName="compNode" presStyleCnt="0"/>
      <dgm:spPr/>
    </dgm:pt>
    <dgm:pt modelId="{ED3C90D4-8C4F-4602-B554-C75397CBDA82}" type="pres">
      <dgm:prSet presAssocID="{2A0C1796-258B-49A1-A735-A2915205731F}" presName="bgRect" presStyleLbl="bgShp" presStyleIdx="2" presStyleCnt="5"/>
      <dgm:spPr/>
    </dgm:pt>
    <dgm:pt modelId="{B6AEACBB-D497-452B-86DA-F2FF7299D37D}" type="pres">
      <dgm:prSet presAssocID="{2A0C1796-258B-49A1-A735-A2915205731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BC88DC7A-EEC9-4F07-A172-E0A7FC19AE13}" type="pres">
      <dgm:prSet presAssocID="{2A0C1796-258B-49A1-A735-A2915205731F}" presName="spaceRect" presStyleCnt="0"/>
      <dgm:spPr/>
    </dgm:pt>
    <dgm:pt modelId="{E1ED0449-3561-457E-91F4-5D6383A47D68}" type="pres">
      <dgm:prSet presAssocID="{2A0C1796-258B-49A1-A735-A2915205731F}" presName="parTx" presStyleLbl="revTx" presStyleIdx="2" presStyleCnt="5">
        <dgm:presLayoutVars>
          <dgm:chMax val="0"/>
          <dgm:chPref val="0"/>
        </dgm:presLayoutVars>
      </dgm:prSet>
      <dgm:spPr/>
    </dgm:pt>
    <dgm:pt modelId="{AF28D6BE-DE91-4AFE-8665-CF6A54443D40}" type="pres">
      <dgm:prSet presAssocID="{81E3C3ED-F505-4F37-8C14-3480FF5C587E}" presName="sibTrans" presStyleCnt="0"/>
      <dgm:spPr/>
    </dgm:pt>
    <dgm:pt modelId="{AA97A5E1-910B-46E1-9B1A-00A940A9E8AE}" type="pres">
      <dgm:prSet presAssocID="{58AFD098-E727-4B98-8440-89A7AEB22945}" presName="compNode" presStyleCnt="0"/>
      <dgm:spPr/>
    </dgm:pt>
    <dgm:pt modelId="{21C60736-9A3E-4DBD-9030-DE9CDDC6E61F}" type="pres">
      <dgm:prSet presAssocID="{58AFD098-E727-4B98-8440-89A7AEB22945}" presName="bgRect" presStyleLbl="bgShp" presStyleIdx="3" presStyleCnt="5"/>
      <dgm:spPr/>
    </dgm:pt>
    <dgm:pt modelId="{B5E893AB-1576-48F6-94F5-740319FFF52F}" type="pres">
      <dgm:prSet presAssocID="{58AFD098-E727-4B98-8440-89A7AEB22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300BE7F4-49A6-4893-BEDA-F003A9A80E94}" type="pres">
      <dgm:prSet presAssocID="{58AFD098-E727-4B98-8440-89A7AEB22945}" presName="spaceRect" presStyleCnt="0"/>
      <dgm:spPr/>
    </dgm:pt>
    <dgm:pt modelId="{1D38D132-22EC-45BF-A46A-012B1BEA300C}" type="pres">
      <dgm:prSet presAssocID="{58AFD098-E727-4B98-8440-89A7AEB22945}" presName="parTx" presStyleLbl="revTx" presStyleIdx="3" presStyleCnt="5">
        <dgm:presLayoutVars>
          <dgm:chMax val="0"/>
          <dgm:chPref val="0"/>
        </dgm:presLayoutVars>
      </dgm:prSet>
      <dgm:spPr/>
    </dgm:pt>
    <dgm:pt modelId="{6F274B7B-D438-4799-8C5E-3C728B82D558}" type="pres">
      <dgm:prSet presAssocID="{4487A5D7-62B8-4FBE-86F8-0D5629FE8122}" presName="sibTrans" presStyleCnt="0"/>
      <dgm:spPr/>
    </dgm:pt>
    <dgm:pt modelId="{7DF556AE-C8A0-44B8-8B2D-7E4DD8F02EA1}" type="pres">
      <dgm:prSet presAssocID="{5D48D3BA-0E7A-4B26-A8FA-9C5504BC00C7}" presName="compNode" presStyleCnt="0"/>
      <dgm:spPr/>
    </dgm:pt>
    <dgm:pt modelId="{5FB11B7B-1184-4FCF-93C7-A2CE33EBE684}" type="pres">
      <dgm:prSet presAssocID="{5D48D3BA-0E7A-4B26-A8FA-9C5504BC00C7}" presName="bgRect" presStyleLbl="bgShp" presStyleIdx="4" presStyleCnt="5"/>
      <dgm:spPr/>
    </dgm:pt>
    <dgm:pt modelId="{3FB2DCAF-1760-45DC-93D5-523A020EA01A}" type="pres">
      <dgm:prSet presAssocID="{5D48D3BA-0E7A-4B26-A8FA-9C5504BC00C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33FDA758-2AF5-4D50-8384-C4CE960C0FC5}" type="pres">
      <dgm:prSet presAssocID="{5D48D3BA-0E7A-4B26-A8FA-9C5504BC00C7}" presName="spaceRect" presStyleCnt="0"/>
      <dgm:spPr/>
    </dgm:pt>
    <dgm:pt modelId="{3F9ACEF4-B21A-42C6-8E6B-17AFDAF7F418}" type="pres">
      <dgm:prSet presAssocID="{5D48D3BA-0E7A-4B26-A8FA-9C5504BC00C7}" presName="parTx" presStyleLbl="revTx" presStyleIdx="4" presStyleCnt="5">
        <dgm:presLayoutVars>
          <dgm:chMax val="0"/>
          <dgm:chPref val="0"/>
        </dgm:presLayoutVars>
      </dgm:prSet>
      <dgm:spPr/>
    </dgm:pt>
  </dgm:ptLst>
  <dgm:cxnLst>
    <dgm:cxn modelId="{669B8E2F-C293-4D07-9868-1B5BA4980DF7}" type="presOf" srcId="{58AFD098-E727-4B98-8440-89A7AEB22945}" destId="{1D38D132-22EC-45BF-A46A-012B1BEA300C}" srcOrd="0" destOrd="0" presId="urn:microsoft.com/office/officeart/2018/2/layout/IconVerticalSolidList"/>
    <dgm:cxn modelId="{5528D452-ADC3-4D71-B3E5-94BAD4CE017D}" srcId="{DC0F36E6-C065-4100-B802-08829A03D228}" destId="{58AFD098-E727-4B98-8440-89A7AEB22945}" srcOrd="3" destOrd="0" parTransId="{49D9E6AA-E736-4AE9-AA12-71E939B12E41}" sibTransId="{4487A5D7-62B8-4FBE-86F8-0D5629FE8122}"/>
    <dgm:cxn modelId="{C07E8586-15BC-4EC7-974B-B45C909F11F0}" srcId="{DC0F36E6-C065-4100-B802-08829A03D228}" destId="{95852463-F31A-426D-B765-A34B61DB2620}" srcOrd="0" destOrd="0" parTransId="{0F37C3B8-60DB-489E-AE8B-36244DCD3A6B}" sibTransId="{923F85E0-2CDD-4955-B901-18C6B1B8220B}"/>
    <dgm:cxn modelId="{ED5A528A-E56E-47A4-A78E-43BD5C9C9999}" srcId="{DC0F36E6-C065-4100-B802-08829A03D228}" destId="{4B000CD8-3640-4148-A9E2-8B0ECA007AF9}" srcOrd="1" destOrd="0" parTransId="{F3C08239-129A-43AA-838C-6AF4C5915041}" sibTransId="{332C100E-8CDF-42E1-B656-23265C476112}"/>
    <dgm:cxn modelId="{6CA17C9A-F1BA-4137-9FA8-BDAF889430D7}" type="presOf" srcId="{95852463-F31A-426D-B765-A34B61DB2620}" destId="{09AE499F-EE6F-44DE-B5D9-4133E028557A}" srcOrd="0" destOrd="0" presId="urn:microsoft.com/office/officeart/2018/2/layout/IconVerticalSolidList"/>
    <dgm:cxn modelId="{C959FEA8-04B3-46FC-BA9A-A05B2C365223}" srcId="{DC0F36E6-C065-4100-B802-08829A03D228}" destId="{2A0C1796-258B-49A1-A735-A2915205731F}" srcOrd="2" destOrd="0" parTransId="{881C770F-0A5A-4786-A965-8EE4AFE601FF}" sibTransId="{81E3C3ED-F505-4F37-8C14-3480FF5C587E}"/>
    <dgm:cxn modelId="{F5C832AF-D687-4F3C-AD19-0DE3C4A3A95C}" type="presOf" srcId="{5D48D3BA-0E7A-4B26-A8FA-9C5504BC00C7}" destId="{3F9ACEF4-B21A-42C6-8E6B-17AFDAF7F418}" srcOrd="0" destOrd="0" presId="urn:microsoft.com/office/officeart/2018/2/layout/IconVerticalSolidList"/>
    <dgm:cxn modelId="{EA45A3B7-6F93-417B-AB9C-B0B354497042}" srcId="{DC0F36E6-C065-4100-B802-08829A03D228}" destId="{5D48D3BA-0E7A-4B26-A8FA-9C5504BC00C7}" srcOrd="4" destOrd="0" parTransId="{150988D1-B53A-4070-84C6-47682E14EA4C}" sibTransId="{8B34EAB9-05F1-4F15-84EC-D90DA655CB3A}"/>
    <dgm:cxn modelId="{EADB5ABA-81BB-439C-BA0D-A30113E2FA81}" type="presOf" srcId="{4B000CD8-3640-4148-A9E2-8B0ECA007AF9}" destId="{B131B451-6806-48E3-ABF3-D85D06EECED8}" srcOrd="0" destOrd="0" presId="urn:microsoft.com/office/officeart/2018/2/layout/IconVerticalSolidList"/>
    <dgm:cxn modelId="{7B28BBC5-7BA7-4C37-83B7-66A05707EC94}" type="presOf" srcId="{2A0C1796-258B-49A1-A735-A2915205731F}" destId="{E1ED0449-3561-457E-91F4-5D6383A47D68}" srcOrd="0" destOrd="0" presId="urn:microsoft.com/office/officeart/2018/2/layout/IconVerticalSolidList"/>
    <dgm:cxn modelId="{445782FC-8328-442A-A4EF-375C353ED4BC}" type="presOf" srcId="{DC0F36E6-C065-4100-B802-08829A03D228}" destId="{24003768-1572-4B92-9468-BEA76994B1F6}" srcOrd="0" destOrd="0" presId="urn:microsoft.com/office/officeart/2018/2/layout/IconVerticalSolidList"/>
    <dgm:cxn modelId="{6704B905-4F73-4218-9177-E9F83282EA66}" type="presParOf" srcId="{24003768-1572-4B92-9468-BEA76994B1F6}" destId="{8421A978-3B15-4BA9-8755-24AEDD63CED4}" srcOrd="0" destOrd="0" presId="urn:microsoft.com/office/officeart/2018/2/layout/IconVerticalSolidList"/>
    <dgm:cxn modelId="{4A61B5EF-C5CB-4741-8632-1B225F2C9081}" type="presParOf" srcId="{8421A978-3B15-4BA9-8755-24AEDD63CED4}" destId="{A8A478DA-1323-40F9-9456-AF2B91D08C76}" srcOrd="0" destOrd="0" presId="urn:microsoft.com/office/officeart/2018/2/layout/IconVerticalSolidList"/>
    <dgm:cxn modelId="{C474D46A-3AA9-4A88-9826-FAFC8308798E}" type="presParOf" srcId="{8421A978-3B15-4BA9-8755-24AEDD63CED4}" destId="{B38F3B0A-8F09-491B-8DD0-F3ACA1F85893}" srcOrd="1" destOrd="0" presId="urn:microsoft.com/office/officeart/2018/2/layout/IconVerticalSolidList"/>
    <dgm:cxn modelId="{CF39DDFC-D938-4F85-822F-71A832F9F229}" type="presParOf" srcId="{8421A978-3B15-4BA9-8755-24AEDD63CED4}" destId="{3B8CE8B9-606E-4B2D-87E2-8CD66609E642}" srcOrd="2" destOrd="0" presId="urn:microsoft.com/office/officeart/2018/2/layout/IconVerticalSolidList"/>
    <dgm:cxn modelId="{E08E6A58-C076-4BD6-AD05-47BAFC616A1E}" type="presParOf" srcId="{8421A978-3B15-4BA9-8755-24AEDD63CED4}" destId="{09AE499F-EE6F-44DE-B5D9-4133E028557A}" srcOrd="3" destOrd="0" presId="urn:microsoft.com/office/officeart/2018/2/layout/IconVerticalSolidList"/>
    <dgm:cxn modelId="{A0A1011F-F8BD-4CF3-AD86-E31AD42771EC}" type="presParOf" srcId="{24003768-1572-4B92-9468-BEA76994B1F6}" destId="{0B55E20C-2F25-4A43-9C79-002D5CD5BDAD}" srcOrd="1" destOrd="0" presId="urn:microsoft.com/office/officeart/2018/2/layout/IconVerticalSolidList"/>
    <dgm:cxn modelId="{3D1E0190-0C8F-4397-92FE-8A604F8E6056}" type="presParOf" srcId="{24003768-1572-4B92-9468-BEA76994B1F6}" destId="{C50C6E12-CF52-41EE-96EA-08380698077F}" srcOrd="2" destOrd="0" presId="urn:microsoft.com/office/officeart/2018/2/layout/IconVerticalSolidList"/>
    <dgm:cxn modelId="{C9383CE8-CFDF-4F4A-B97C-9F6FC87E294F}" type="presParOf" srcId="{C50C6E12-CF52-41EE-96EA-08380698077F}" destId="{76645294-3CA3-4B7A-9E9A-309D9211C1F6}" srcOrd="0" destOrd="0" presId="urn:microsoft.com/office/officeart/2018/2/layout/IconVerticalSolidList"/>
    <dgm:cxn modelId="{41769C02-D9D1-4E91-B728-A2D7C8FB78C8}" type="presParOf" srcId="{C50C6E12-CF52-41EE-96EA-08380698077F}" destId="{8F49D95C-A8AF-431D-AE2A-B39F5499C98F}" srcOrd="1" destOrd="0" presId="urn:microsoft.com/office/officeart/2018/2/layout/IconVerticalSolidList"/>
    <dgm:cxn modelId="{BAF3EDDE-0C59-4AA6-AED1-848B1AA52244}" type="presParOf" srcId="{C50C6E12-CF52-41EE-96EA-08380698077F}" destId="{959B7A55-3807-4E4B-B8AC-F141D6AE4F90}" srcOrd="2" destOrd="0" presId="urn:microsoft.com/office/officeart/2018/2/layout/IconVerticalSolidList"/>
    <dgm:cxn modelId="{F23E69FE-C3F6-4661-A965-63CC0A2BD470}" type="presParOf" srcId="{C50C6E12-CF52-41EE-96EA-08380698077F}" destId="{B131B451-6806-48E3-ABF3-D85D06EECED8}" srcOrd="3" destOrd="0" presId="urn:microsoft.com/office/officeart/2018/2/layout/IconVerticalSolidList"/>
    <dgm:cxn modelId="{819C377F-9EAA-4137-B29F-6B9CB3265818}" type="presParOf" srcId="{24003768-1572-4B92-9468-BEA76994B1F6}" destId="{4926D1BE-D20C-4212-99A8-50CA64DF23C0}" srcOrd="3" destOrd="0" presId="urn:microsoft.com/office/officeart/2018/2/layout/IconVerticalSolidList"/>
    <dgm:cxn modelId="{811B5089-B369-4F80-AABE-56200C71397D}" type="presParOf" srcId="{24003768-1572-4B92-9468-BEA76994B1F6}" destId="{304BCEE7-5C39-4C33-A592-4D9BC00D4BFA}" srcOrd="4" destOrd="0" presId="urn:microsoft.com/office/officeart/2018/2/layout/IconVerticalSolidList"/>
    <dgm:cxn modelId="{F82CBA52-9DF0-4FDF-A311-8F6AA3C82DAD}" type="presParOf" srcId="{304BCEE7-5C39-4C33-A592-4D9BC00D4BFA}" destId="{ED3C90D4-8C4F-4602-B554-C75397CBDA82}" srcOrd="0" destOrd="0" presId="urn:microsoft.com/office/officeart/2018/2/layout/IconVerticalSolidList"/>
    <dgm:cxn modelId="{424B2B69-C739-472B-B99E-257470AE5512}" type="presParOf" srcId="{304BCEE7-5C39-4C33-A592-4D9BC00D4BFA}" destId="{B6AEACBB-D497-452B-86DA-F2FF7299D37D}" srcOrd="1" destOrd="0" presId="urn:microsoft.com/office/officeart/2018/2/layout/IconVerticalSolidList"/>
    <dgm:cxn modelId="{5BAA41F5-AEEB-44C1-A15A-9D7515AAECAE}" type="presParOf" srcId="{304BCEE7-5C39-4C33-A592-4D9BC00D4BFA}" destId="{BC88DC7A-EEC9-4F07-A172-E0A7FC19AE13}" srcOrd="2" destOrd="0" presId="urn:microsoft.com/office/officeart/2018/2/layout/IconVerticalSolidList"/>
    <dgm:cxn modelId="{9122B3FB-13B9-45ED-B381-E31CA5AB0033}" type="presParOf" srcId="{304BCEE7-5C39-4C33-A592-4D9BC00D4BFA}" destId="{E1ED0449-3561-457E-91F4-5D6383A47D68}" srcOrd="3" destOrd="0" presId="urn:microsoft.com/office/officeart/2018/2/layout/IconVerticalSolidList"/>
    <dgm:cxn modelId="{614B4575-2756-4F3B-BD30-EF4A4150275B}" type="presParOf" srcId="{24003768-1572-4B92-9468-BEA76994B1F6}" destId="{AF28D6BE-DE91-4AFE-8665-CF6A54443D40}" srcOrd="5" destOrd="0" presId="urn:microsoft.com/office/officeart/2018/2/layout/IconVerticalSolidList"/>
    <dgm:cxn modelId="{6D569048-DA78-4F59-80C5-75F690B53513}" type="presParOf" srcId="{24003768-1572-4B92-9468-BEA76994B1F6}" destId="{AA97A5E1-910B-46E1-9B1A-00A940A9E8AE}" srcOrd="6" destOrd="0" presId="urn:microsoft.com/office/officeart/2018/2/layout/IconVerticalSolidList"/>
    <dgm:cxn modelId="{EDDE9F0C-CE38-4B12-8EE7-5AA2FC16C107}" type="presParOf" srcId="{AA97A5E1-910B-46E1-9B1A-00A940A9E8AE}" destId="{21C60736-9A3E-4DBD-9030-DE9CDDC6E61F}" srcOrd="0" destOrd="0" presId="urn:microsoft.com/office/officeart/2018/2/layout/IconVerticalSolidList"/>
    <dgm:cxn modelId="{FE9EED96-26F0-4B67-B5B3-E6CAC92B626A}" type="presParOf" srcId="{AA97A5E1-910B-46E1-9B1A-00A940A9E8AE}" destId="{B5E893AB-1576-48F6-94F5-740319FFF52F}" srcOrd="1" destOrd="0" presId="urn:microsoft.com/office/officeart/2018/2/layout/IconVerticalSolidList"/>
    <dgm:cxn modelId="{F266A30B-FB08-40E0-9225-CECF49CEF63A}" type="presParOf" srcId="{AA97A5E1-910B-46E1-9B1A-00A940A9E8AE}" destId="{300BE7F4-49A6-4893-BEDA-F003A9A80E94}" srcOrd="2" destOrd="0" presId="urn:microsoft.com/office/officeart/2018/2/layout/IconVerticalSolidList"/>
    <dgm:cxn modelId="{ECCD3523-E49F-4F7F-9CBC-2B79710861D8}" type="presParOf" srcId="{AA97A5E1-910B-46E1-9B1A-00A940A9E8AE}" destId="{1D38D132-22EC-45BF-A46A-012B1BEA300C}" srcOrd="3" destOrd="0" presId="urn:microsoft.com/office/officeart/2018/2/layout/IconVerticalSolidList"/>
    <dgm:cxn modelId="{48ACFECE-09AA-40EB-8C27-BD38369B0B39}" type="presParOf" srcId="{24003768-1572-4B92-9468-BEA76994B1F6}" destId="{6F274B7B-D438-4799-8C5E-3C728B82D558}" srcOrd="7" destOrd="0" presId="urn:microsoft.com/office/officeart/2018/2/layout/IconVerticalSolidList"/>
    <dgm:cxn modelId="{30585F28-CB20-48A2-9BBE-C0A921FF27F4}" type="presParOf" srcId="{24003768-1572-4B92-9468-BEA76994B1F6}" destId="{7DF556AE-C8A0-44B8-8B2D-7E4DD8F02EA1}" srcOrd="8" destOrd="0" presId="urn:microsoft.com/office/officeart/2018/2/layout/IconVerticalSolidList"/>
    <dgm:cxn modelId="{A5894132-1D27-4225-B0B6-12C3F80F6B88}" type="presParOf" srcId="{7DF556AE-C8A0-44B8-8B2D-7E4DD8F02EA1}" destId="{5FB11B7B-1184-4FCF-93C7-A2CE33EBE684}" srcOrd="0" destOrd="0" presId="urn:microsoft.com/office/officeart/2018/2/layout/IconVerticalSolidList"/>
    <dgm:cxn modelId="{FA7EEBCC-75AE-4481-B636-5FB04A3F5831}" type="presParOf" srcId="{7DF556AE-C8A0-44B8-8B2D-7E4DD8F02EA1}" destId="{3FB2DCAF-1760-45DC-93D5-523A020EA01A}" srcOrd="1" destOrd="0" presId="urn:microsoft.com/office/officeart/2018/2/layout/IconVerticalSolidList"/>
    <dgm:cxn modelId="{1E5E1F13-9441-4A69-9E2D-088E3A80A66F}" type="presParOf" srcId="{7DF556AE-C8A0-44B8-8B2D-7E4DD8F02EA1}" destId="{33FDA758-2AF5-4D50-8384-C4CE960C0FC5}" srcOrd="2" destOrd="0" presId="urn:microsoft.com/office/officeart/2018/2/layout/IconVerticalSolidList"/>
    <dgm:cxn modelId="{492C5DFB-F810-4491-8F36-166B170B435B}" type="presParOf" srcId="{7DF556AE-C8A0-44B8-8B2D-7E4DD8F02EA1}" destId="{3F9ACEF4-B21A-42C6-8E6B-17AFDAF7F4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70620F-759F-4F9F-B38A-61B14E6AA3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4F2EFE-9A4B-4444-A290-2F47622BD3BE}">
      <dgm:prSet/>
      <dgm:spPr/>
      <dgm:t>
        <a:bodyPr/>
        <a:lstStyle/>
        <a:p>
          <a:pPr>
            <a:defRPr cap="all"/>
          </a:pPr>
          <a:r>
            <a:rPr lang="en-US"/>
            <a:t>Regression</a:t>
          </a:r>
        </a:p>
      </dgm:t>
    </dgm:pt>
    <dgm:pt modelId="{992943A3-F7E3-4528-B90B-6C3C90336048}" type="parTrans" cxnId="{9E939CAB-1AF7-4843-9B86-870F86709A63}">
      <dgm:prSet/>
      <dgm:spPr/>
      <dgm:t>
        <a:bodyPr/>
        <a:lstStyle/>
        <a:p>
          <a:endParaRPr lang="en-US"/>
        </a:p>
      </dgm:t>
    </dgm:pt>
    <dgm:pt modelId="{3D846C04-DF61-4A98-90B0-68213853B9A2}" type="sibTrans" cxnId="{9E939CAB-1AF7-4843-9B86-870F86709A63}">
      <dgm:prSet/>
      <dgm:spPr/>
      <dgm:t>
        <a:bodyPr/>
        <a:lstStyle/>
        <a:p>
          <a:endParaRPr lang="en-US"/>
        </a:p>
      </dgm:t>
    </dgm:pt>
    <dgm:pt modelId="{F9F61247-2810-4AB5-B65C-6313B8E5CBBD}">
      <dgm:prSet/>
      <dgm:spPr/>
      <dgm:t>
        <a:bodyPr/>
        <a:lstStyle/>
        <a:p>
          <a:pPr>
            <a:defRPr cap="all"/>
          </a:pPr>
          <a:r>
            <a:rPr lang="en-US"/>
            <a:t>Classification</a:t>
          </a:r>
        </a:p>
      </dgm:t>
    </dgm:pt>
    <dgm:pt modelId="{C8069D04-8EC1-44D6-82F7-BD5AF3C31008}" type="parTrans" cxnId="{A2BB14EE-58A8-4AEF-9ECB-F3A937947414}">
      <dgm:prSet/>
      <dgm:spPr/>
      <dgm:t>
        <a:bodyPr/>
        <a:lstStyle/>
        <a:p>
          <a:endParaRPr lang="en-US"/>
        </a:p>
      </dgm:t>
    </dgm:pt>
    <dgm:pt modelId="{5B496CD7-6569-4A2F-86A6-0E3864EBCF89}" type="sibTrans" cxnId="{A2BB14EE-58A8-4AEF-9ECB-F3A937947414}">
      <dgm:prSet/>
      <dgm:spPr/>
      <dgm:t>
        <a:bodyPr/>
        <a:lstStyle/>
        <a:p>
          <a:endParaRPr lang="en-US"/>
        </a:p>
      </dgm:t>
    </dgm:pt>
    <dgm:pt modelId="{0540D13B-1178-421D-80AC-7449D4CB0E19}">
      <dgm:prSet/>
      <dgm:spPr/>
      <dgm:t>
        <a:bodyPr/>
        <a:lstStyle/>
        <a:p>
          <a:pPr>
            <a:defRPr cap="all"/>
          </a:pPr>
          <a:r>
            <a:rPr lang="en-US"/>
            <a:t>Clustering</a:t>
          </a:r>
        </a:p>
      </dgm:t>
    </dgm:pt>
    <dgm:pt modelId="{AAAF92F6-4113-4BF3-9C70-A6A06EE3B675}" type="parTrans" cxnId="{CA98C7E9-2C49-4503-86B7-BCD1554F8AF8}">
      <dgm:prSet/>
      <dgm:spPr/>
      <dgm:t>
        <a:bodyPr/>
        <a:lstStyle/>
        <a:p>
          <a:endParaRPr lang="en-US"/>
        </a:p>
      </dgm:t>
    </dgm:pt>
    <dgm:pt modelId="{3D47ADA8-F14A-48B1-BB2D-9E5C35B7150E}" type="sibTrans" cxnId="{CA98C7E9-2C49-4503-86B7-BCD1554F8AF8}">
      <dgm:prSet/>
      <dgm:spPr/>
      <dgm:t>
        <a:bodyPr/>
        <a:lstStyle/>
        <a:p>
          <a:endParaRPr lang="en-US"/>
        </a:p>
      </dgm:t>
    </dgm:pt>
    <dgm:pt modelId="{48704792-8570-4475-9FDE-34D0D57CCF3F}" type="pres">
      <dgm:prSet presAssocID="{9070620F-759F-4F9F-B38A-61B14E6AA3D0}" presName="root" presStyleCnt="0">
        <dgm:presLayoutVars>
          <dgm:dir/>
          <dgm:resizeHandles val="exact"/>
        </dgm:presLayoutVars>
      </dgm:prSet>
      <dgm:spPr/>
    </dgm:pt>
    <dgm:pt modelId="{1C9EB5E1-E14A-4018-A135-F14B576872C0}" type="pres">
      <dgm:prSet presAssocID="{6E4F2EFE-9A4B-4444-A290-2F47622BD3BE}" presName="compNode" presStyleCnt="0"/>
      <dgm:spPr/>
    </dgm:pt>
    <dgm:pt modelId="{532F6ECD-8BB8-4B65-B28E-39A0CFE0A3C1}" type="pres">
      <dgm:prSet presAssocID="{6E4F2EFE-9A4B-4444-A290-2F47622BD3BE}" presName="iconBgRect" presStyleLbl="bgShp" presStyleIdx="0" presStyleCnt="3"/>
      <dgm:spPr/>
    </dgm:pt>
    <dgm:pt modelId="{D687F2B9-C3DC-49A0-AA51-C43D34A4BD91}" type="pres">
      <dgm:prSet presAssocID="{6E4F2EFE-9A4B-4444-A290-2F47622BD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FE17FD0-6346-4B22-A444-FE6EC6ABFA6B}" type="pres">
      <dgm:prSet presAssocID="{6E4F2EFE-9A4B-4444-A290-2F47622BD3BE}" presName="spaceRect" presStyleCnt="0"/>
      <dgm:spPr/>
    </dgm:pt>
    <dgm:pt modelId="{944F3239-A157-4B54-AC3F-E82CF5F5ACAD}" type="pres">
      <dgm:prSet presAssocID="{6E4F2EFE-9A4B-4444-A290-2F47622BD3BE}" presName="textRect" presStyleLbl="revTx" presStyleIdx="0" presStyleCnt="3">
        <dgm:presLayoutVars>
          <dgm:chMax val="1"/>
          <dgm:chPref val="1"/>
        </dgm:presLayoutVars>
      </dgm:prSet>
      <dgm:spPr/>
    </dgm:pt>
    <dgm:pt modelId="{AF381BA9-5E5B-4FD1-A1EC-F4561F91EAFE}" type="pres">
      <dgm:prSet presAssocID="{3D846C04-DF61-4A98-90B0-68213853B9A2}" presName="sibTrans" presStyleCnt="0"/>
      <dgm:spPr/>
    </dgm:pt>
    <dgm:pt modelId="{BF5DCBD0-EC90-48D7-B6BD-E90D954B8754}" type="pres">
      <dgm:prSet presAssocID="{F9F61247-2810-4AB5-B65C-6313B8E5CBBD}" presName="compNode" presStyleCnt="0"/>
      <dgm:spPr/>
    </dgm:pt>
    <dgm:pt modelId="{A6971AB5-6104-4D37-AFA1-F5BEE99AC38A}" type="pres">
      <dgm:prSet presAssocID="{F9F61247-2810-4AB5-B65C-6313B8E5CBBD}" presName="iconBgRect" presStyleLbl="bgShp" presStyleIdx="1" presStyleCnt="3"/>
      <dgm:spPr/>
    </dgm:pt>
    <dgm:pt modelId="{A6DB97F2-E7F9-485F-BC49-C1B06807AF55}" type="pres">
      <dgm:prSet presAssocID="{F9F61247-2810-4AB5-B65C-6313B8E5CB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43C8827-92F3-404A-A90E-E6B85CF486DE}" type="pres">
      <dgm:prSet presAssocID="{F9F61247-2810-4AB5-B65C-6313B8E5CBBD}" presName="spaceRect" presStyleCnt="0"/>
      <dgm:spPr/>
    </dgm:pt>
    <dgm:pt modelId="{7D4CA2C0-A5CB-49D6-A199-5E35904BD98D}" type="pres">
      <dgm:prSet presAssocID="{F9F61247-2810-4AB5-B65C-6313B8E5CBBD}" presName="textRect" presStyleLbl="revTx" presStyleIdx="1" presStyleCnt="3">
        <dgm:presLayoutVars>
          <dgm:chMax val="1"/>
          <dgm:chPref val="1"/>
        </dgm:presLayoutVars>
      </dgm:prSet>
      <dgm:spPr/>
    </dgm:pt>
    <dgm:pt modelId="{4B9594F4-6E7A-42DB-9522-190DEE1085BB}" type="pres">
      <dgm:prSet presAssocID="{5B496CD7-6569-4A2F-86A6-0E3864EBCF89}" presName="sibTrans" presStyleCnt="0"/>
      <dgm:spPr/>
    </dgm:pt>
    <dgm:pt modelId="{EB633F08-22AF-4C17-BA47-3682F6BE48A1}" type="pres">
      <dgm:prSet presAssocID="{0540D13B-1178-421D-80AC-7449D4CB0E19}" presName="compNode" presStyleCnt="0"/>
      <dgm:spPr/>
    </dgm:pt>
    <dgm:pt modelId="{6888D6DF-41CF-4F60-88C6-72A52012C619}" type="pres">
      <dgm:prSet presAssocID="{0540D13B-1178-421D-80AC-7449D4CB0E19}" presName="iconBgRect" presStyleLbl="bgShp" presStyleIdx="2" presStyleCnt="3"/>
      <dgm:spPr/>
    </dgm:pt>
    <dgm:pt modelId="{BC567FC7-349B-4CC2-A95E-571AA4994A58}" type="pres">
      <dgm:prSet presAssocID="{0540D13B-1178-421D-80AC-7449D4CB0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1710F8B-D4E4-45B9-98F8-D7731B517B76}" type="pres">
      <dgm:prSet presAssocID="{0540D13B-1178-421D-80AC-7449D4CB0E19}" presName="spaceRect" presStyleCnt="0"/>
      <dgm:spPr/>
    </dgm:pt>
    <dgm:pt modelId="{15684CBC-C8A5-4245-8F0C-6091CCDA672C}" type="pres">
      <dgm:prSet presAssocID="{0540D13B-1178-421D-80AC-7449D4CB0E19}" presName="textRect" presStyleLbl="revTx" presStyleIdx="2" presStyleCnt="3">
        <dgm:presLayoutVars>
          <dgm:chMax val="1"/>
          <dgm:chPref val="1"/>
        </dgm:presLayoutVars>
      </dgm:prSet>
      <dgm:spPr/>
    </dgm:pt>
  </dgm:ptLst>
  <dgm:cxnLst>
    <dgm:cxn modelId="{6F1C3303-7466-4C9F-A278-CF16D49AB780}" type="presOf" srcId="{6E4F2EFE-9A4B-4444-A290-2F47622BD3BE}" destId="{944F3239-A157-4B54-AC3F-E82CF5F5ACAD}" srcOrd="0" destOrd="0" presId="urn:microsoft.com/office/officeart/2018/5/layout/IconCircleLabelList"/>
    <dgm:cxn modelId="{9E939CAB-1AF7-4843-9B86-870F86709A63}" srcId="{9070620F-759F-4F9F-B38A-61B14E6AA3D0}" destId="{6E4F2EFE-9A4B-4444-A290-2F47622BD3BE}" srcOrd="0" destOrd="0" parTransId="{992943A3-F7E3-4528-B90B-6C3C90336048}" sibTransId="{3D846C04-DF61-4A98-90B0-68213853B9A2}"/>
    <dgm:cxn modelId="{15BC29BD-A4AF-4839-9700-A7B3D744FCBF}" type="presOf" srcId="{0540D13B-1178-421D-80AC-7449D4CB0E19}" destId="{15684CBC-C8A5-4245-8F0C-6091CCDA672C}" srcOrd="0" destOrd="0" presId="urn:microsoft.com/office/officeart/2018/5/layout/IconCircleLabelList"/>
    <dgm:cxn modelId="{ACC795C6-CB32-4D4F-8318-181FAB7D18B7}" type="presOf" srcId="{9070620F-759F-4F9F-B38A-61B14E6AA3D0}" destId="{48704792-8570-4475-9FDE-34D0D57CCF3F}" srcOrd="0" destOrd="0" presId="urn:microsoft.com/office/officeart/2018/5/layout/IconCircleLabelList"/>
    <dgm:cxn modelId="{EA45DCD4-A838-47EF-9306-E083C5E0E67F}" type="presOf" srcId="{F9F61247-2810-4AB5-B65C-6313B8E5CBBD}" destId="{7D4CA2C0-A5CB-49D6-A199-5E35904BD98D}" srcOrd="0" destOrd="0" presId="urn:microsoft.com/office/officeart/2018/5/layout/IconCircleLabelList"/>
    <dgm:cxn modelId="{CA98C7E9-2C49-4503-86B7-BCD1554F8AF8}" srcId="{9070620F-759F-4F9F-B38A-61B14E6AA3D0}" destId="{0540D13B-1178-421D-80AC-7449D4CB0E19}" srcOrd="2" destOrd="0" parTransId="{AAAF92F6-4113-4BF3-9C70-A6A06EE3B675}" sibTransId="{3D47ADA8-F14A-48B1-BB2D-9E5C35B7150E}"/>
    <dgm:cxn modelId="{A2BB14EE-58A8-4AEF-9ECB-F3A937947414}" srcId="{9070620F-759F-4F9F-B38A-61B14E6AA3D0}" destId="{F9F61247-2810-4AB5-B65C-6313B8E5CBBD}" srcOrd="1" destOrd="0" parTransId="{C8069D04-8EC1-44D6-82F7-BD5AF3C31008}" sibTransId="{5B496CD7-6569-4A2F-86A6-0E3864EBCF89}"/>
    <dgm:cxn modelId="{2D602FBD-34EE-417E-B671-7B32CF3090C1}" type="presParOf" srcId="{48704792-8570-4475-9FDE-34D0D57CCF3F}" destId="{1C9EB5E1-E14A-4018-A135-F14B576872C0}" srcOrd="0" destOrd="0" presId="urn:microsoft.com/office/officeart/2018/5/layout/IconCircleLabelList"/>
    <dgm:cxn modelId="{8C33E366-99AA-4507-9CB6-B03BFB908D9D}" type="presParOf" srcId="{1C9EB5E1-E14A-4018-A135-F14B576872C0}" destId="{532F6ECD-8BB8-4B65-B28E-39A0CFE0A3C1}" srcOrd="0" destOrd="0" presId="urn:microsoft.com/office/officeart/2018/5/layout/IconCircleLabelList"/>
    <dgm:cxn modelId="{E006C314-D9C1-480E-823D-7FAEE298B4BE}" type="presParOf" srcId="{1C9EB5E1-E14A-4018-A135-F14B576872C0}" destId="{D687F2B9-C3DC-49A0-AA51-C43D34A4BD91}" srcOrd="1" destOrd="0" presId="urn:microsoft.com/office/officeart/2018/5/layout/IconCircleLabelList"/>
    <dgm:cxn modelId="{40465B7F-2209-4A0D-A8BA-DB013C76071C}" type="presParOf" srcId="{1C9EB5E1-E14A-4018-A135-F14B576872C0}" destId="{2FE17FD0-6346-4B22-A444-FE6EC6ABFA6B}" srcOrd="2" destOrd="0" presId="urn:microsoft.com/office/officeart/2018/5/layout/IconCircleLabelList"/>
    <dgm:cxn modelId="{FEB33ABD-BE93-4836-8FE0-C6C2042D447C}" type="presParOf" srcId="{1C9EB5E1-E14A-4018-A135-F14B576872C0}" destId="{944F3239-A157-4B54-AC3F-E82CF5F5ACAD}" srcOrd="3" destOrd="0" presId="urn:microsoft.com/office/officeart/2018/5/layout/IconCircleLabelList"/>
    <dgm:cxn modelId="{F2C2401F-1720-48CD-9D7B-EDFB56134803}" type="presParOf" srcId="{48704792-8570-4475-9FDE-34D0D57CCF3F}" destId="{AF381BA9-5E5B-4FD1-A1EC-F4561F91EAFE}" srcOrd="1" destOrd="0" presId="urn:microsoft.com/office/officeart/2018/5/layout/IconCircleLabelList"/>
    <dgm:cxn modelId="{1B7F8F54-9842-4603-BDB4-B62CCCFDBC69}" type="presParOf" srcId="{48704792-8570-4475-9FDE-34D0D57CCF3F}" destId="{BF5DCBD0-EC90-48D7-B6BD-E90D954B8754}" srcOrd="2" destOrd="0" presId="urn:microsoft.com/office/officeart/2018/5/layout/IconCircleLabelList"/>
    <dgm:cxn modelId="{D84867F6-8765-4526-8347-5593201D4C00}" type="presParOf" srcId="{BF5DCBD0-EC90-48D7-B6BD-E90D954B8754}" destId="{A6971AB5-6104-4D37-AFA1-F5BEE99AC38A}" srcOrd="0" destOrd="0" presId="urn:microsoft.com/office/officeart/2018/5/layout/IconCircleLabelList"/>
    <dgm:cxn modelId="{FB116C02-0D74-4CC0-910C-05D0462CF338}" type="presParOf" srcId="{BF5DCBD0-EC90-48D7-B6BD-E90D954B8754}" destId="{A6DB97F2-E7F9-485F-BC49-C1B06807AF55}" srcOrd="1" destOrd="0" presId="urn:microsoft.com/office/officeart/2018/5/layout/IconCircleLabelList"/>
    <dgm:cxn modelId="{926C8413-5259-47B9-BFFA-540B05C66A7C}" type="presParOf" srcId="{BF5DCBD0-EC90-48D7-B6BD-E90D954B8754}" destId="{443C8827-92F3-404A-A90E-E6B85CF486DE}" srcOrd="2" destOrd="0" presId="urn:microsoft.com/office/officeart/2018/5/layout/IconCircleLabelList"/>
    <dgm:cxn modelId="{479DA4B6-229D-4B34-82C2-BED7A4CCEB80}" type="presParOf" srcId="{BF5DCBD0-EC90-48D7-B6BD-E90D954B8754}" destId="{7D4CA2C0-A5CB-49D6-A199-5E35904BD98D}" srcOrd="3" destOrd="0" presId="urn:microsoft.com/office/officeart/2018/5/layout/IconCircleLabelList"/>
    <dgm:cxn modelId="{2EE959DD-D49C-41AA-ACC2-77C83DDDA0A3}" type="presParOf" srcId="{48704792-8570-4475-9FDE-34D0D57CCF3F}" destId="{4B9594F4-6E7A-42DB-9522-190DEE1085BB}" srcOrd="3" destOrd="0" presId="urn:microsoft.com/office/officeart/2018/5/layout/IconCircleLabelList"/>
    <dgm:cxn modelId="{0F093274-971F-4526-AD55-09A17D455970}" type="presParOf" srcId="{48704792-8570-4475-9FDE-34D0D57CCF3F}" destId="{EB633F08-22AF-4C17-BA47-3682F6BE48A1}" srcOrd="4" destOrd="0" presId="urn:microsoft.com/office/officeart/2018/5/layout/IconCircleLabelList"/>
    <dgm:cxn modelId="{CA46669A-98B8-42B4-8FB8-75B7A5C4FE17}" type="presParOf" srcId="{EB633F08-22AF-4C17-BA47-3682F6BE48A1}" destId="{6888D6DF-41CF-4F60-88C6-72A52012C619}" srcOrd="0" destOrd="0" presId="urn:microsoft.com/office/officeart/2018/5/layout/IconCircleLabelList"/>
    <dgm:cxn modelId="{6B583D9F-01C3-4545-9AAD-B05028E7DF8C}" type="presParOf" srcId="{EB633F08-22AF-4C17-BA47-3682F6BE48A1}" destId="{BC567FC7-349B-4CC2-A95E-571AA4994A58}" srcOrd="1" destOrd="0" presId="urn:microsoft.com/office/officeart/2018/5/layout/IconCircleLabelList"/>
    <dgm:cxn modelId="{A8D7CE88-3FE7-4D4C-A757-F455D80BDF47}" type="presParOf" srcId="{EB633F08-22AF-4C17-BA47-3682F6BE48A1}" destId="{91710F8B-D4E4-45B9-98F8-D7731B517B76}" srcOrd="2" destOrd="0" presId="urn:microsoft.com/office/officeart/2018/5/layout/IconCircleLabelList"/>
    <dgm:cxn modelId="{7656922B-C6A9-4D7F-BBDC-C7EDB96D5C13}" type="presParOf" srcId="{EB633F08-22AF-4C17-BA47-3682F6BE48A1}" destId="{15684CBC-C8A5-4245-8F0C-6091CCDA672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D2BE064-E6F4-40F1-8068-4D1779601D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989BB5-E370-4F0E-8A97-373B8DA9CC4B}">
      <dgm:prSet/>
      <dgm:spPr/>
      <dgm:t>
        <a:bodyPr/>
        <a:lstStyle/>
        <a:p>
          <a:r>
            <a:rPr lang="en-US"/>
            <a:t>Preconfigured develoment/experimental environment</a:t>
          </a:r>
        </a:p>
      </dgm:t>
    </dgm:pt>
    <dgm:pt modelId="{97020C09-C27B-4A47-8F63-8E4DCC2089AF}" type="parTrans" cxnId="{B458D2A5-1C22-4A89-BA64-65A6560F42F9}">
      <dgm:prSet/>
      <dgm:spPr/>
      <dgm:t>
        <a:bodyPr/>
        <a:lstStyle/>
        <a:p>
          <a:endParaRPr lang="en-US"/>
        </a:p>
      </dgm:t>
    </dgm:pt>
    <dgm:pt modelId="{803B6BC7-6ADC-45C9-9B93-081105DBC49C}" type="sibTrans" cxnId="{B458D2A5-1C22-4A89-BA64-65A6560F42F9}">
      <dgm:prSet/>
      <dgm:spPr/>
      <dgm:t>
        <a:bodyPr/>
        <a:lstStyle/>
        <a:p>
          <a:endParaRPr lang="en-US"/>
        </a:p>
      </dgm:t>
    </dgm:pt>
    <dgm:pt modelId="{9C4F8C01-463D-4CF0-9DD3-35D680F42DB3}">
      <dgm:prSet/>
      <dgm:spPr/>
      <dgm:t>
        <a:bodyPr/>
        <a:lstStyle/>
        <a:p>
          <a:r>
            <a:rPr lang="en-US"/>
            <a:t>CPU or GPU based instances</a:t>
          </a:r>
        </a:p>
      </dgm:t>
    </dgm:pt>
    <dgm:pt modelId="{3BB04846-6645-4D03-949C-68F0C44C779D}" type="parTrans" cxnId="{D7EE78FE-F902-4AB7-AAD2-58901A8E8CF8}">
      <dgm:prSet/>
      <dgm:spPr/>
      <dgm:t>
        <a:bodyPr/>
        <a:lstStyle/>
        <a:p>
          <a:endParaRPr lang="en-US"/>
        </a:p>
      </dgm:t>
    </dgm:pt>
    <dgm:pt modelId="{A3ECB19F-F2B9-467D-8280-CA49959399ED}" type="sibTrans" cxnId="{D7EE78FE-F902-4AB7-AAD2-58901A8E8CF8}">
      <dgm:prSet/>
      <dgm:spPr/>
      <dgm:t>
        <a:bodyPr/>
        <a:lstStyle/>
        <a:p>
          <a:endParaRPr lang="en-US"/>
        </a:p>
      </dgm:t>
    </dgm:pt>
    <dgm:pt modelId="{CCDCE857-4A70-4801-8F4A-2D4B55CD9E5D}">
      <dgm:prSet/>
      <dgm:spPr/>
      <dgm:t>
        <a:bodyPr/>
        <a:lstStyle/>
        <a:p>
          <a:r>
            <a:rPr lang="en-US"/>
            <a:t>Audience- Developers&amp; Data Scientists</a:t>
          </a:r>
        </a:p>
      </dgm:t>
    </dgm:pt>
    <dgm:pt modelId="{43EBADD2-1CA1-4B69-9673-D0FF6CB81C2D}" type="parTrans" cxnId="{13BEDC75-5A5B-4D41-8FD8-064F4DB31C1E}">
      <dgm:prSet/>
      <dgm:spPr/>
      <dgm:t>
        <a:bodyPr/>
        <a:lstStyle/>
        <a:p>
          <a:endParaRPr lang="en-US"/>
        </a:p>
      </dgm:t>
    </dgm:pt>
    <dgm:pt modelId="{0F9C1707-AD14-4237-AB76-3FC1A4D55159}" type="sibTrans" cxnId="{13BEDC75-5A5B-4D41-8FD8-064F4DB31C1E}">
      <dgm:prSet/>
      <dgm:spPr/>
      <dgm:t>
        <a:bodyPr/>
        <a:lstStyle/>
        <a:p>
          <a:endParaRPr lang="en-US"/>
        </a:p>
      </dgm:t>
    </dgm:pt>
    <dgm:pt modelId="{B5328E5C-A8A4-4F54-8287-D33CDB6679E4}">
      <dgm:prSet/>
      <dgm:spPr/>
      <dgm:t>
        <a:bodyPr/>
        <a:lstStyle/>
        <a:p>
          <a:r>
            <a:rPr lang="en-US"/>
            <a:t>Difficulty level- B To A</a:t>
          </a:r>
        </a:p>
      </dgm:t>
    </dgm:pt>
    <dgm:pt modelId="{AF4EE6FE-E710-4F67-8D2E-3FD250B07F51}" type="parTrans" cxnId="{D1302AF5-4E57-4A25-9635-FCC8D65E737B}">
      <dgm:prSet/>
      <dgm:spPr/>
      <dgm:t>
        <a:bodyPr/>
        <a:lstStyle/>
        <a:p>
          <a:endParaRPr lang="en-US"/>
        </a:p>
      </dgm:t>
    </dgm:pt>
    <dgm:pt modelId="{20C1C252-B1B1-473E-AB36-07337013996E}" type="sibTrans" cxnId="{D1302AF5-4E57-4A25-9635-FCC8D65E737B}">
      <dgm:prSet/>
      <dgm:spPr/>
      <dgm:t>
        <a:bodyPr/>
        <a:lstStyle/>
        <a:p>
          <a:endParaRPr lang="en-US"/>
        </a:p>
      </dgm:t>
    </dgm:pt>
    <dgm:pt modelId="{335E73E7-C473-4673-912C-8947B5F51969}" type="pres">
      <dgm:prSet presAssocID="{CD2BE064-E6F4-40F1-8068-4D1779601D06}" presName="root" presStyleCnt="0">
        <dgm:presLayoutVars>
          <dgm:dir/>
          <dgm:resizeHandles val="exact"/>
        </dgm:presLayoutVars>
      </dgm:prSet>
      <dgm:spPr/>
    </dgm:pt>
    <dgm:pt modelId="{D51F6961-8366-4DE5-A303-B6003E0031FE}" type="pres">
      <dgm:prSet presAssocID="{6E989BB5-E370-4F0E-8A97-373B8DA9CC4B}" presName="compNode" presStyleCnt="0"/>
      <dgm:spPr/>
    </dgm:pt>
    <dgm:pt modelId="{639D314F-0F63-4FB9-8EE5-EA5352317845}" type="pres">
      <dgm:prSet presAssocID="{6E989BB5-E370-4F0E-8A97-373B8DA9CC4B}" presName="bgRect" presStyleLbl="bgShp" presStyleIdx="0" presStyleCnt="4"/>
      <dgm:spPr/>
    </dgm:pt>
    <dgm:pt modelId="{57D769B6-A885-4FF7-87E3-4C975F81ECEE}" type="pres">
      <dgm:prSet presAssocID="{6E989BB5-E370-4F0E-8A97-373B8DA9CC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793B0D54-5C40-45E5-909B-19F54208365F}" type="pres">
      <dgm:prSet presAssocID="{6E989BB5-E370-4F0E-8A97-373B8DA9CC4B}" presName="spaceRect" presStyleCnt="0"/>
      <dgm:spPr/>
    </dgm:pt>
    <dgm:pt modelId="{2A783EE3-E31E-4520-BC21-C674FA8EA167}" type="pres">
      <dgm:prSet presAssocID="{6E989BB5-E370-4F0E-8A97-373B8DA9CC4B}" presName="parTx" presStyleLbl="revTx" presStyleIdx="0" presStyleCnt="4">
        <dgm:presLayoutVars>
          <dgm:chMax val="0"/>
          <dgm:chPref val="0"/>
        </dgm:presLayoutVars>
      </dgm:prSet>
      <dgm:spPr/>
    </dgm:pt>
    <dgm:pt modelId="{E1718521-A608-4473-ACAA-8519FA7B2C63}" type="pres">
      <dgm:prSet presAssocID="{803B6BC7-6ADC-45C9-9B93-081105DBC49C}" presName="sibTrans" presStyleCnt="0"/>
      <dgm:spPr/>
    </dgm:pt>
    <dgm:pt modelId="{ABDA45C0-B8CA-42F7-B114-889D07788B86}" type="pres">
      <dgm:prSet presAssocID="{9C4F8C01-463D-4CF0-9DD3-35D680F42DB3}" presName="compNode" presStyleCnt="0"/>
      <dgm:spPr/>
    </dgm:pt>
    <dgm:pt modelId="{6C2F6795-1017-4490-817B-EC7ECB500440}" type="pres">
      <dgm:prSet presAssocID="{9C4F8C01-463D-4CF0-9DD3-35D680F42DB3}" presName="bgRect" presStyleLbl="bgShp" presStyleIdx="1" presStyleCnt="4"/>
      <dgm:spPr/>
    </dgm:pt>
    <dgm:pt modelId="{A8D518F4-BA93-498B-AF3F-3D73494FB9FF}" type="pres">
      <dgm:prSet presAssocID="{9C4F8C01-463D-4CF0-9DD3-35D680F42D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C28A4EF3-441B-40AB-AD26-5883CFADDE18}" type="pres">
      <dgm:prSet presAssocID="{9C4F8C01-463D-4CF0-9DD3-35D680F42DB3}" presName="spaceRect" presStyleCnt="0"/>
      <dgm:spPr/>
    </dgm:pt>
    <dgm:pt modelId="{7FEE6687-2BA8-44B5-A136-680C191F74DF}" type="pres">
      <dgm:prSet presAssocID="{9C4F8C01-463D-4CF0-9DD3-35D680F42DB3}" presName="parTx" presStyleLbl="revTx" presStyleIdx="1" presStyleCnt="4">
        <dgm:presLayoutVars>
          <dgm:chMax val="0"/>
          <dgm:chPref val="0"/>
        </dgm:presLayoutVars>
      </dgm:prSet>
      <dgm:spPr/>
    </dgm:pt>
    <dgm:pt modelId="{24CE9BEE-EC24-4503-AEF1-3024F360CD8B}" type="pres">
      <dgm:prSet presAssocID="{A3ECB19F-F2B9-467D-8280-CA49959399ED}" presName="sibTrans" presStyleCnt="0"/>
      <dgm:spPr/>
    </dgm:pt>
    <dgm:pt modelId="{80ECB1CD-0790-4878-AF9C-1CC58038BCE4}" type="pres">
      <dgm:prSet presAssocID="{CCDCE857-4A70-4801-8F4A-2D4B55CD9E5D}" presName="compNode" presStyleCnt="0"/>
      <dgm:spPr/>
    </dgm:pt>
    <dgm:pt modelId="{7CB63407-F086-4A51-8692-6F01B4380DCF}" type="pres">
      <dgm:prSet presAssocID="{CCDCE857-4A70-4801-8F4A-2D4B55CD9E5D}" presName="bgRect" presStyleLbl="bgShp" presStyleIdx="2" presStyleCnt="4"/>
      <dgm:spPr/>
    </dgm:pt>
    <dgm:pt modelId="{D85FF539-B05B-4A2D-9BAD-0A5260D781EC}" type="pres">
      <dgm:prSet presAssocID="{CCDCE857-4A70-4801-8F4A-2D4B55CD9E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4D5E627-1138-4C5C-A288-2827D7011B03}" type="pres">
      <dgm:prSet presAssocID="{CCDCE857-4A70-4801-8F4A-2D4B55CD9E5D}" presName="spaceRect" presStyleCnt="0"/>
      <dgm:spPr/>
    </dgm:pt>
    <dgm:pt modelId="{4F570D47-3F5D-4480-B800-5129A5973678}" type="pres">
      <dgm:prSet presAssocID="{CCDCE857-4A70-4801-8F4A-2D4B55CD9E5D}" presName="parTx" presStyleLbl="revTx" presStyleIdx="2" presStyleCnt="4">
        <dgm:presLayoutVars>
          <dgm:chMax val="0"/>
          <dgm:chPref val="0"/>
        </dgm:presLayoutVars>
      </dgm:prSet>
      <dgm:spPr/>
    </dgm:pt>
    <dgm:pt modelId="{4E100BA8-0F26-4474-A1F5-598DE6CBA55C}" type="pres">
      <dgm:prSet presAssocID="{0F9C1707-AD14-4237-AB76-3FC1A4D55159}" presName="sibTrans" presStyleCnt="0"/>
      <dgm:spPr/>
    </dgm:pt>
    <dgm:pt modelId="{AEEF1130-A451-49CC-966A-D02980BE7FDB}" type="pres">
      <dgm:prSet presAssocID="{B5328E5C-A8A4-4F54-8287-D33CDB6679E4}" presName="compNode" presStyleCnt="0"/>
      <dgm:spPr/>
    </dgm:pt>
    <dgm:pt modelId="{8C40EFBA-A027-4A49-9FAF-15CC5765BCEE}" type="pres">
      <dgm:prSet presAssocID="{B5328E5C-A8A4-4F54-8287-D33CDB6679E4}" presName="bgRect" presStyleLbl="bgShp" presStyleIdx="3" presStyleCnt="4"/>
      <dgm:spPr/>
    </dgm:pt>
    <dgm:pt modelId="{B79F6DB3-CE49-41D9-9419-23AC0858288D}" type="pres">
      <dgm:prSet presAssocID="{B5328E5C-A8A4-4F54-8287-D33CDB66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25209164-116C-40C9-8DE3-C07C1D689462}" type="pres">
      <dgm:prSet presAssocID="{B5328E5C-A8A4-4F54-8287-D33CDB6679E4}" presName="spaceRect" presStyleCnt="0"/>
      <dgm:spPr/>
    </dgm:pt>
    <dgm:pt modelId="{AF87B399-3B2A-44B2-A44D-BE76D0890578}" type="pres">
      <dgm:prSet presAssocID="{B5328E5C-A8A4-4F54-8287-D33CDB6679E4}" presName="parTx" presStyleLbl="revTx" presStyleIdx="3" presStyleCnt="4">
        <dgm:presLayoutVars>
          <dgm:chMax val="0"/>
          <dgm:chPref val="0"/>
        </dgm:presLayoutVars>
      </dgm:prSet>
      <dgm:spPr/>
    </dgm:pt>
  </dgm:ptLst>
  <dgm:cxnLst>
    <dgm:cxn modelId="{AEBDD922-4761-43F3-91BF-D6E60CC794AF}" type="presOf" srcId="{CCDCE857-4A70-4801-8F4A-2D4B55CD9E5D}" destId="{4F570D47-3F5D-4480-B800-5129A5973678}" srcOrd="0" destOrd="0" presId="urn:microsoft.com/office/officeart/2018/2/layout/IconVerticalSolidList"/>
    <dgm:cxn modelId="{F8C9605E-F5E1-4FC1-9540-E0DF7978A4F0}" type="presOf" srcId="{B5328E5C-A8A4-4F54-8287-D33CDB6679E4}" destId="{AF87B399-3B2A-44B2-A44D-BE76D0890578}" srcOrd="0" destOrd="0" presId="urn:microsoft.com/office/officeart/2018/2/layout/IconVerticalSolidList"/>
    <dgm:cxn modelId="{CA5B1845-3AAE-48D0-B9F8-637BB392797D}" type="presOf" srcId="{9C4F8C01-463D-4CF0-9DD3-35D680F42DB3}" destId="{7FEE6687-2BA8-44B5-A136-680C191F74DF}" srcOrd="0" destOrd="0" presId="urn:microsoft.com/office/officeart/2018/2/layout/IconVerticalSolidList"/>
    <dgm:cxn modelId="{13BEDC75-5A5B-4D41-8FD8-064F4DB31C1E}" srcId="{CD2BE064-E6F4-40F1-8068-4D1779601D06}" destId="{CCDCE857-4A70-4801-8F4A-2D4B55CD9E5D}" srcOrd="2" destOrd="0" parTransId="{43EBADD2-1CA1-4B69-9673-D0FF6CB81C2D}" sibTransId="{0F9C1707-AD14-4237-AB76-3FC1A4D55159}"/>
    <dgm:cxn modelId="{B458D2A5-1C22-4A89-BA64-65A6560F42F9}" srcId="{CD2BE064-E6F4-40F1-8068-4D1779601D06}" destId="{6E989BB5-E370-4F0E-8A97-373B8DA9CC4B}" srcOrd="0" destOrd="0" parTransId="{97020C09-C27B-4A47-8F63-8E4DCC2089AF}" sibTransId="{803B6BC7-6ADC-45C9-9B93-081105DBC49C}"/>
    <dgm:cxn modelId="{5A2919B6-24FF-4F98-8D55-E9539D588084}" type="presOf" srcId="{6E989BB5-E370-4F0E-8A97-373B8DA9CC4B}" destId="{2A783EE3-E31E-4520-BC21-C674FA8EA167}" srcOrd="0" destOrd="0" presId="urn:microsoft.com/office/officeart/2018/2/layout/IconVerticalSolidList"/>
    <dgm:cxn modelId="{94EE00CE-F819-45E5-A4B1-900079AFAAD2}" type="presOf" srcId="{CD2BE064-E6F4-40F1-8068-4D1779601D06}" destId="{335E73E7-C473-4673-912C-8947B5F51969}" srcOrd="0" destOrd="0" presId="urn:microsoft.com/office/officeart/2018/2/layout/IconVerticalSolidList"/>
    <dgm:cxn modelId="{D1302AF5-4E57-4A25-9635-FCC8D65E737B}" srcId="{CD2BE064-E6F4-40F1-8068-4D1779601D06}" destId="{B5328E5C-A8A4-4F54-8287-D33CDB6679E4}" srcOrd="3" destOrd="0" parTransId="{AF4EE6FE-E710-4F67-8D2E-3FD250B07F51}" sibTransId="{20C1C252-B1B1-473E-AB36-07337013996E}"/>
    <dgm:cxn modelId="{D7EE78FE-F902-4AB7-AAD2-58901A8E8CF8}" srcId="{CD2BE064-E6F4-40F1-8068-4D1779601D06}" destId="{9C4F8C01-463D-4CF0-9DD3-35D680F42DB3}" srcOrd="1" destOrd="0" parTransId="{3BB04846-6645-4D03-949C-68F0C44C779D}" sibTransId="{A3ECB19F-F2B9-467D-8280-CA49959399ED}"/>
    <dgm:cxn modelId="{CF845094-51FA-4934-B7E7-784A5B670292}" type="presParOf" srcId="{335E73E7-C473-4673-912C-8947B5F51969}" destId="{D51F6961-8366-4DE5-A303-B6003E0031FE}" srcOrd="0" destOrd="0" presId="urn:microsoft.com/office/officeart/2018/2/layout/IconVerticalSolidList"/>
    <dgm:cxn modelId="{60529E45-F4A1-4275-8A63-6456AA5648E0}" type="presParOf" srcId="{D51F6961-8366-4DE5-A303-B6003E0031FE}" destId="{639D314F-0F63-4FB9-8EE5-EA5352317845}" srcOrd="0" destOrd="0" presId="urn:microsoft.com/office/officeart/2018/2/layout/IconVerticalSolidList"/>
    <dgm:cxn modelId="{9B51720C-12D9-4D75-AF74-46BA905A5E21}" type="presParOf" srcId="{D51F6961-8366-4DE5-A303-B6003E0031FE}" destId="{57D769B6-A885-4FF7-87E3-4C975F81ECEE}" srcOrd="1" destOrd="0" presId="urn:microsoft.com/office/officeart/2018/2/layout/IconVerticalSolidList"/>
    <dgm:cxn modelId="{B23B0757-63B0-4C5D-BFD9-BAC2E1A86F09}" type="presParOf" srcId="{D51F6961-8366-4DE5-A303-B6003E0031FE}" destId="{793B0D54-5C40-45E5-909B-19F54208365F}" srcOrd="2" destOrd="0" presId="urn:microsoft.com/office/officeart/2018/2/layout/IconVerticalSolidList"/>
    <dgm:cxn modelId="{37F97AAA-A815-45EF-BCBA-73EBB01A0BDF}" type="presParOf" srcId="{D51F6961-8366-4DE5-A303-B6003E0031FE}" destId="{2A783EE3-E31E-4520-BC21-C674FA8EA167}" srcOrd="3" destOrd="0" presId="urn:microsoft.com/office/officeart/2018/2/layout/IconVerticalSolidList"/>
    <dgm:cxn modelId="{223E5DCA-D8FB-41F8-8F16-BD2B33834E8B}" type="presParOf" srcId="{335E73E7-C473-4673-912C-8947B5F51969}" destId="{E1718521-A608-4473-ACAA-8519FA7B2C63}" srcOrd="1" destOrd="0" presId="urn:microsoft.com/office/officeart/2018/2/layout/IconVerticalSolidList"/>
    <dgm:cxn modelId="{C0C2C48A-3A24-4C18-8A80-272BD89C27E5}" type="presParOf" srcId="{335E73E7-C473-4673-912C-8947B5F51969}" destId="{ABDA45C0-B8CA-42F7-B114-889D07788B86}" srcOrd="2" destOrd="0" presId="urn:microsoft.com/office/officeart/2018/2/layout/IconVerticalSolidList"/>
    <dgm:cxn modelId="{4E0F2E57-71B0-4AD6-A227-705AFA85B7A8}" type="presParOf" srcId="{ABDA45C0-B8CA-42F7-B114-889D07788B86}" destId="{6C2F6795-1017-4490-817B-EC7ECB500440}" srcOrd="0" destOrd="0" presId="urn:microsoft.com/office/officeart/2018/2/layout/IconVerticalSolidList"/>
    <dgm:cxn modelId="{07A12A3D-E955-40C1-AC88-4127160A348C}" type="presParOf" srcId="{ABDA45C0-B8CA-42F7-B114-889D07788B86}" destId="{A8D518F4-BA93-498B-AF3F-3D73494FB9FF}" srcOrd="1" destOrd="0" presId="urn:microsoft.com/office/officeart/2018/2/layout/IconVerticalSolidList"/>
    <dgm:cxn modelId="{81524A35-5639-4E71-800A-A188D9D5508B}" type="presParOf" srcId="{ABDA45C0-B8CA-42F7-B114-889D07788B86}" destId="{C28A4EF3-441B-40AB-AD26-5883CFADDE18}" srcOrd="2" destOrd="0" presId="urn:microsoft.com/office/officeart/2018/2/layout/IconVerticalSolidList"/>
    <dgm:cxn modelId="{073AA011-C6E3-4CD1-B969-B54FEE025ED1}" type="presParOf" srcId="{ABDA45C0-B8CA-42F7-B114-889D07788B86}" destId="{7FEE6687-2BA8-44B5-A136-680C191F74DF}" srcOrd="3" destOrd="0" presId="urn:microsoft.com/office/officeart/2018/2/layout/IconVerticalSolidList"/>
    <dgm:cxn modelId="{6320DD47-8A65-4EE9-AA21-3228F0576FBE}" type="presParOf" srcId="{335E73E7-C473-4673-912C-8947B5F51969}" destId="{24CE9BEE-EC24-4503-AEF1-3024F360CD8B}" srcOrd="3" destOrd="0" presId="urn:microsoft.com/office/officeart/2018/2/layout/IconVerticalSolidList"/>
    <dgm:cxn modelId="{4361959B-AF6C-4A89-BD7C-AB0DA59AE8FF}" type="presParOf" srcId="{335E73E7-C473-4673-912C-8947B5F51969}" destId="{80ECB1CD-0790-4878-AF9C-1CC58038BCE4}" srcOrd="4" destOrd="0" presId="urn:microsoft.com/office/officeart/2018/2/layout/IconVerticalSolidList"/>
    <dgm:cxn modelId="{68D0D64E-F659-4FD3-A02F-C9F52D8DEF3B}" type="presParOf" srcId="{80ECB1CD-0790-4878-AF9C-1CC58038BCE4}" destId="{7CB63407-F086-4A51-8692-6F01B4380DCF}" srcOrd="0" destOrd="0" presId="urn:microsoft.com/office/officeart/2018/2/layout/IconVerticalSolidList"/>
    <dgm:cxn modelId="{F712F4F6-30C6-4FA4-9DB7-FD2498F5EB0F}" type="presParOf" srcId="{80ECB1CD-0790-4878-AF9C-1CC58038BCE4}" destId="{D85FF539-B05B-4A2D-9BAD-0A5260D781EC}" srcOrd="1" destOrd="0" presId="urn:microsoft.com/office/officeart/2018/2/layout/IconVerticalSolidList"/>
    <dgm:cxn modelId="{37FC487E-259C-44EA-B6C1-27EA4F8E45C3}" type="presParOf" srcId="{80ECB1CD-0790-4878-AF9C-1CC58038BCE4}" destId="{C4D5E627-1138-4C5C-A288-2827D7011B03}" srcOrd="2" destOrd="0" presId="urn:microsoft.com/office/officeart/2018/2/layout/IconVerticalSolidList"/>
    <dgm:cxn modelId="{7A46CA42-B61E-4576-A2B9-908F828578F6}" type="presParOf" srcId="{80ECB1CD-0790-4878-AF9C-1CC58038BCE4}" destId="{4F570D47-3F5D-4480-B800-5129A5973678}" srcOrd="3" destOrd="0" presId="urn:microsoft.com/office/officeart/2018/2/layout/IconVerticalSolidList"/>
    <dgm:cxn modelId="{CC633336-D88C-4FE5-B94B-CB5DCF694AE4}" type="presParOf" srcId="{335E73E7-C473-4673-912C-8947B5F51969}" destId="{4E100BA8-0F26-4474-A1F5-598DE6CBA55C}" srcOrd="5" destOrd="0" presId="urn:microsoft.com/office/officeart/2018/2/layout/IconVerticalSolidList"/>
    <dgm:cxn modelId="{7448483F-0E62-42C1-8626-2737D2654C45}" type="presParOf" srcId="{335E73E7-C473-4673-912C-8947B5F51969}" destId="{AEEF1130-A451-49CC-966A-D02980BE7FDB}" srcOrd="6" destOrd="0" presId="urn:microsoft.com/office/officeart/2018/2/layout/IconVerticalSolidList"/>
    <dgm:cxn modelId="{FD3DE630-B099-4009-9E27-707BC828F8FB}" type="presParOf" srcId="{AEEF1130-A451-49CC-966A-D02980BE7FDB}" destId="{8C40EFBA-A027-4A49-9FAF-15CC5765BCEE}" srcOrd="0" destOrd="0" presId="urn:microsoft.com/office/officeart/2018/2/layout/IconVerticalSolidList"/>
    <dgm:cxn modelId="{BF1B738C-2D0F-44EF-917F-FE50D697B08C}" type="presParOf" srcId="{AEEF1130-A451-49CC-966A-D02980BE7FDB}" destId="{B79F6DB3-CE49-41D9-9419-23AC0858288D}" srcOrd="1" destOrd="0" presId="urn:microsoft.com/office/officeart/2018/2/layout/IconVerticalSolidList"/>
    <dgm:cxn modelId="{60132278-B893-44EE-A13C-99BE90774048}" type="presParOf" srcId="{AEEF1130-A451-49CC-966A-D02980BE7FDB}" destId="{25209164-116C-40C9-8DE3-C07C1D689462}" srcOrd="2" destOrd="0" presId="urn:microsoft.com/office/officeart/2018/2/layout/IconVerticalSolidList"/>
    <dgm:cxn modelId="{BF1C1A4B-98CC-48A8-A709-FC9E91914551}" type="presParOf" srcId="{AEEF1130-A451-49CC-966A-D02980BE7FDB}" destId="{AF87B399-3B2A-44B2-A44D-BE76D08905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E7927C1-10C0-4782-BC65-525A0C10BE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0462C5-C735-4EA1-B1F7-0DCF376B19F3}">
      <dgm:prSet/>
      <dgm:spPr/>
      <dgm:t>
        <a:bodyPr/>
        <a:lstStyle/>
        <a:p>
          <a:pPr>
            <a:lnSpc>
              <a:spcPct val="100000"/>
            </a:lnSpc>
          </a:pPr>
          <a:r>
            <a:rPr lang="en-US"/>
            <a:t>Cloud workstation</a:t>
          </a:r>
        </a:p>
      </dgm:t>
    </dgm:pt>
    <dgm:pt modelId="{328D2513-B1BD-4995-B5DA-7D603D862472}" type="parTrans" cxnId="{68256C69-FC9B-4A0A-83BF-C177ABBA6B1D}">
      <dgm:prSet/>
      <dgm:spPr/>
      <dgm:t>
        <a:bodyPr/>
        <a:lstStyle/>
        <a:p>
          <a:endParaRPr lang="en-US"/>
        </a:p>
      </dgm:t>
    </dgm:pt>
    <dgm:pt modelId="{2B691132-33EA-4100-8C75-E979600D4C14}" type="sibTrans" cxnId="{68256C69-FC9B-4A0A-83BF-C177ABBA6B1D}">
      <dgm:prSet/>
      <dgm:spPr/>
      <dgm:t>
        <a:bodyPr/>
        <a:lstStyle/>
        <a:p>
          <a:endParaRPr lang="en-US"/>
        </a:p>
      </dgm:t>
    </dgm:pt>
    <dgm:pt modelId="{DFD08035-ACD2-4826-906F-BF4A02D6227D}">
      <dgm:prSet/>
      <dgm:spPr/>
      <dgm:t>
        <a:bodyPr/>
        <a:lstStyle/>
        <a:p>
          <a:pPr>
            <a:lnSpc>
              <a:spcPct val="100000"/>
            </a:lnSpc>
          </a:pPr>
          <a:r>
            <a:rPr lang="en-US"/>
            <a:t>Part of ML services</a:t>
          </a:r>
          <a:r>
            <a:rPr lang="en-US">
              <a:latin typeface="Bierstadt"/>
            </a:rPr>
            <a:t> </a:t>
          </a:r>
          <a:r>
            <a:rPr lang="en-US"/>
            <a:t>To run jupuyter notebook</a:t>
          </a:r>
        </a:p>
      </dgm:t>
    </dgm:pt>
    <dgm:pt modelId="{DB448FDB-6F31-492B-AFBD-0A56E25F4D31}" type="parTrans" cxnId="{189A4FC5-A5CB-452F-AF8E-B241DA8A42A1}">
      <dgm:prSet/>
      <dgm:spPr/>
      <dgm:t>
        <a:bodyPr/>
        <a:lstStyle/>
        <a:p>
          <a:endParaRPr lang="en-US"/>
        </a:p>
      </dgm:t>
    </dgm:pt>
    <dgm:pt modelId="{272ED344-5F66-495F-B6B3-916B9C570F74}" type="sibTrans" cxnId="{189A4FC5-A5CB-452F-AF8E-B241DA8A42A1}">
      <dgm:prSet/>
      <dgm:spPr/>
      <dgm:t>
        <a:bodyPr/>
        <a:lstStyle/>
        <a:p>
          <a:endParaRPr lang="en-US"/>
        </a:p>
      </dgm:t>
    </dgm:pt>
    <dgm:pt modelId="{4FC86DEC-562D-4118-8C33-14ABA135972C}">
      <dgm:prSet phldr="0"/>
      <dgm:spPr/>
      <dgm:t>
        <a:bodyPr/>
        <a:lstStyle/>
        <a:p>
          <a:pPr>
            <a:lnSpc>
              <a:spcPct val="100000"/>
            </a:lnSpc>
          </a:pPr>
          <a:r>
            <a:rPr lang="en-US"/>
            <a:t>Audience- Developers&amp; Data Scientists</a:t>
          </a:r>
        </a:p>
      </dgm:t>
    </dgm:pt>
    <dgm:pt modelId="{11F8011E-936F-48CC-A64D-C3A371C6B519}" type="parTrans" cxnId="{3AC8074D-E148-425D-AB24-E6386E921D2D}">
      <dgm:prSet/>
      <dgm:spPr/>
    </dgm:pt>
    <dgm:pt modelId="{1F43A97A-6A34-48B4-89D3-65F6327F3043}" type="sibTrans" cxnId="{3AC8074D-E148-425D-AB24-E6386E921D2D}">
      <dgm:prSet/>
      <dgm:spPr/>
    </dgm:pt>
    <dgm:pt modelId="{538FB8AE-3C1C-49C8-9439-959C9D7D5F51}">
      <dgm:prSet phldr="0"/>
      <dgm:spPr/>
      <dgm:t>
        <a:bodyPr/>
        <a:lstStyle/>
        <a:p>
          <a:pPr>
            <a:lnSpc>
              <a:spcPct val="100000"/>
            </a:lnSpc>
          </a:pPr>
          <a:r>
            <a:rPr lang="en-US"/>
            <a:t>Difficulty level- B To A</a:t>
          </a:r>
        </a:p>
      </dgm:t>
    </dgm:pt>
    <dgm:pt modelId="{C85D79DA-CE7D-48B6-B3F0-2CE2883A82AC}" type="parTrans" cxnId="{3E475577-EB2A-4F67-80C6-BB3937DB4E8E}">
      <dgm:prSet/>
      <dgm:spPr/>
    </dgm:pt>
    <dgm:pt modelId="{546192BB-9484-48F6-9584-0084160CE7D9}" type="sibTrans" cxnId="{3E475577-EB2A-4F67-80C6-BB3937DB4E8E}">
      <dgm:prSet/>
      <dgm:spPr/>
    </dgm:pt>
    <dgm:pt modelId="{7A5C0CAE-D0CD-4CAB-A6CA-12AE4E179E21}">
      <dgm:prSet phldr="0"/>
      <dgm:spPr/>
      <dgm:t>
        <a:bodyPr/>
        <a:lstStyle/>
        <a:p>
          <a:pPr rtl="0">
            <a:lnSpc>
              <a:spcPct val="100000"/>
            </a:lnSpc>
          </a:pPr>
          <a:r>
            <a:rPr lang="en-US">
              <a:latin typeface="Bierstadt"/>
            </a:rPr>
            <a:t>Run on compute target, that will cost </a:t>
          </a:r>
        </a:p>
      </dgm:t>
    </dgm:pt>
    <dgm:pt modelId="{BAEB74EE-066C-40AB-BB3E-AA0170DE43C4}" type="parTrans" cxnId="{A8765CDE-466B-42C7-B5DA-D7D0C7AE049B}">
      <dgm:prSet/>
      <dgm:spPr/>
    </dgm:pt>
    <dgm:pt modelId="{212945F1-6B63-4B9E-9BF2-6F19EB194724}" type="sibTrans" cxnId="{A8765CDE-466B-42C7-B5DA-D7D0C7AE049B}">
      <dgm:prSet/>
      <dgm:spPr/>
    </dgm:pt>
    <dgm:pt modelId="{849CC948-2087-43DD-8F1D-67809380A04B}" type="pres">
      <dgm:prSet presAssocID="{3E7927C1-10C0-4782-BC65-525A0C10BEB4}" presName="root" presStyleCnt="0">
        <dgm:presLayoutVars>
          <dgm:dir/>
          <dgm:resizeHandles val="exact"/>
        </dgm:presLayoutVars>
      </dgm:prSet>
      <dgm:spPr/>
    </dgm:pt>
    <dgm:pt modelId="{5A9B552F-A5BD-4592-87EC-221C2A66320E}" type="pres">
      <dgm:prSet presAssocID="{990462C5-C735-4EA1-B1F7-0DCF376B19F3}" presName="compNode" presStyleCnt="0"/>
      <dgm:spPr/>
    </dgm:pt>
    <dgm:pt modelId="{86DDF144-E167-4470-91DD-0E2AD7106449}" type="pres">
      <dgm:prSet presAssocID="{990462C5-C735-4EA1-B1F7-0DCF376B19F3}" presName="bgRect" presStyleLbl="bgShp" presStyleIdx="0" presStyleCnt="5"/>
      <dgm:spPr/>
    </dgm:pt>
    <dgm:pt modelId="{4D8A037D-4335-4D00-AB03-5A3DCF4443B1}" type="pres">
      <dgm:prSet presAssocID="{990462C5-C735-4EA1-B1F7-0DCF376B19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0263045-4B62-47BD-8F88-04082496C5A9}" type="pres">
      <dgm:prSet presAssocID="{990462C5-C735-4EA1-B1F7-0DCF376B19F3}" presName="spaceRect" presStyleCnt="0"/>
      <dgm:spPr/>
    </dgm:pt>
    <dgm:pt modelId="{E44F4395-49C1-4E19-B5B3-C159EAD4A8DF}" type="pres">
      <dgm:prSet presAssocID="{990462C5-C735-4EA1-B1F7-0DCF376B19F3}" presName="parTx" presStyleLbl="revTx" presStyleIdx="0" presStyleCnt="5">
        <dgm:presLayoutVars>
          <dgm:chMax val="0"/>
          <dgm:chPref val="0"/>
        </dgm:presLayoutVars>
      </dgm:prSet>
      <dgm:spPr/>
    </dgm:pt>
    <dgm:pt modelId="{054D5111-6E48-4048-AA8A-E42E18A98318}" type="pres">
      <dgm:prSet presAssocID="{2B691132-33EA-4100-8C75-E979600D4C14}" presName="sibTrans" presStyleCnt="0"/>
      <dgm:spPr/>
    </dgm:pt>
    <dgm:pt modelId="{F2CD3037-A0E0-410D-9549-173EFB08A612}" type="pres">
      <dgm:prSet presAssocID="{DFD08035-ACD2-4826-906F-BF4A02D6227D}" presName="compNode" presStyleCnt="0"/>
      <dgm:spPr/>
    </dgm:pt>
    <dgm:pt modelId="{2C0548ED-55C8-4B72-9531-49C366A2056F}" type="pres">
      <dgm:prSet presAssocID="{DFD08035-ACD2-4826-906F-BF4A02D6227D}" presName="bgRect" presStyleLbl="bgShp" presStyleIdx="1" presStyleCnt="5"/>
      <dgm:spPr/>
    </dgm:pt>
    <dgm:pt modelId="{B0DC75C2-52BF-4DD1-A59D-93162FB55790}" type="pres">
      <dgm:prSet presAssocID="{DFD08035-ACD2-4826-906F-BF4A02D6227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7261204-76A0-40D3-9967-2BAB10BC9B85}" type="pres">
      <dgm:prSet presAssocID="{DFD08035-ACD2-4826-906F-BF4A02D6227D}" presName="spaceRect" presStyleCnt="0"/>
      <dgm:spPr/>
    </dgm:pt>
    <dgm:pt modelId="{FE60E19E-9A2A-46C0-9D8F-18E3AF766CBA}" type="pres">
      <dgm:prSet presAssocID="{DFD08035-ACD2-4826-906F-BF4A02D6227D}" presName="parTx" presStyleLbl="revTx" presStyleIdx="1" presStyleCnt="5">
        <dgm:presLayoutVars>
          <dgm:chMax val="0"/>
          <dgm:chPref val="0"/>
        </dgm:presLayoutVars>
      </dgm:prSet>
      <dgm:spPr/>
    </dgm:pt>
    <dgm:pt modelId="{FB3FE16C-A449-41CD-A939-683E766B1A91}" type="pres">
      <dgm:prSet presAssocID="{272ED344-5F66-495F-B6B3-916B9C570F74}" presName="sibTrans" presStyleCnt="0"/>
      <dgm:spPr/>
    </dgm:pt>
    <dgm:pt modelId="{30C9BC21-9A3F-428C-B86A-D6C02A4B8484}" type="pres">
      <dgm:prSet presAssocID="{4FC86DEC-562D-4118-8C33-14ABA135972C}" presName="compNode" presStyleCnt="0"/>
      <dgm:spPr/>
    </dgm:pt>
    <dgm:pt modelId="{DCB41FB4-F4D9-4B6C-8F2F-8A95B873F5A8}" type="pres">
      <dgm:prSet presAssocID="{4FC86DEC-562D-4118-8C33-14ABA135972C}" presName="bgRect" presStyleLbl="bgShp" presStyleIdx="2" presStyleCnt="5"/>
      <dgm:spPr/>
    </dgm:pt>
    <dgm:pt modelId="{367B5757-01AC-4B7B-AFEC-1B0318A91DD0}" type="pres">
      <dgm:prSet presAssocID="{4FC86DEC-562D-4118-8C33-14ABA135972C}" presName="iconRect" presStyleLbl="node1" presStyleIdx="2" presStyleCnt="5"/>
      <dgm:spPr/>
    </dgm:pt>
    <dgm:pt modelId="{64CFAA32-620E-4767-A4C8-5EE6D4C30ED9}" type="pres">
      <dgm:prSet presAssocID="{4FC86DEC-562D-4118-8C33-14ABA135972C}" presName="spaceRect" presStyleCnt="0"/>
      <dgm:spPr/>
    </dgm:pt>
    <dgm:pt modelId="{EB173FD1-F59F-4A19-BB4C-212EC369C35E}" type="pres">
      <dgm:prSet presAssocID="{4FC86DEC-562D-4118-8C33-14ABA135972C}" presName="parTx" presStyleLbl="revTx" presStyleIdx="2" presStyleCnt="5">
        <dgm:presLayoutVars>
          <dgm:chMax val="0"/>
          <dgm:chPref val="0"/>
        </dgm:presLayoutVars>
      </dgm:prSet>
      <dgm:spPr/>
    </dgm:pt>
    <dgm:pt modelId="{9F172C5B-3627-44F2-8185-EC056F39E982}" type="pres">
      <dgm:prSet presAssocID="{1F43A97A-6A34-48B4-89D3-65F6327F3043}" presName="sibTrans" presStyleCnt="0"/>
      <dgm:spPr/>
    </dgm:pt>
    <dgm:pt modelId="{F313660F-13D9-401C-8B12-C9035934ABC1}" type="pres">
      <dgm:prSet presAssocID="{538FB8AE-3C1C-49C8-9439-959C9D7D5F51}" presName="compNode" presStyleCnt="0"/>
      <dgm:spPr/>
    </dgm:pt>
    <dgm:pt modelId="{F7BB65EC-D086-498D-B39B-00098D8E6523}" type="pres">
      <dgm:prSet presAssocID="{538FB8AE-3C1C-49C8-9439-959C9D7D5F51}" presName="bgRect" presStyleLbl="bgShp" presStyleIdx="3" presStyleCnt="5"/>
      <dgm:spPr/>
    </dgm:pt>
    <dgm:pt modelId="{37937FFB-1EEE-4263-AC08-711AC6892EB4}" type="pres">
      <dgm:prSet presAssocID="{538FB8AE-3C1C-49C8-9439-959C9D7D5F51}" presName="iconRect" presStyleLbl="node1" presStyleIdx="3" presStyleCnt="5"/>
      <dgm:spPr/>
    </dgm:pt>
    <dgm:pt modelId="{3249A0C0-F5F1-40C8-80D1-757B4FBAAB73}" type="pres">
      <dgm:prSet presAssocID="{538FB8AE-3C1C-49C8-9439-959C9D7D5F51}" presName="spaceRect" presStyleCnt="0"/>
      <dgm:spPr/>
    </dgm:pt>
    <dgm:pt modelId="{3DC9D7F6-DA0D-477C-9379-00CBDF0A9CF2}" type="pres">
      <dgm:prSet presAssocID="{538FB8AE-3C1C-49C8-9439-959C9D7D5F51}" presName="parTx" presStyleLbl="revTx" presStyleIdx="3" presStyleCnt="5">
        <dgm:presLayoutVars>
          <dgm:chMax val="0"/>
          <dgm:chPref val="0"/>
        </dgm:presLayoutVars>
      </dgm:prSet>
      <dgm:spPr/>
    </dgm:pt>
    <dgm:pt modelId="{67A02A85-31AE-40B2-8726-CCA8414E83A5}" type="pres">
      <dgm:prSet presAssocID="{546192BB-9484-48F6-9584-0084160CE7D9}" presName="sibTrans" presStyleCnt="0"/>
      <dgm:spPr/>
    </dgm:pt>
    <dgm:pt modelId="{630AB74A-BEF3-40BA-B7E8-B2321624A108}" type="pres">
      <dgm:prSet presAssocID="{7A5C0CAE-D0CD-4CAB-A6CA-12AE4E179E21}" presName="compNode" presStyleCnt="0"/>
      <dgm:spPr/>
    </dgm:pt>
    <dgm:pt modelId="{749BD3CA-8E9A-4DB7-A14D-85CE729CB356}" type="pres">
      <dgm:prSet presAssocID="{7A5C0CAE-D0CD-4CAB-A6CA-12AE4E179E21}" presName="bgRect" presStyleLbl="bgShp" presStyleIdx="4" presStyleCnt="5"/>
      <dgm:spPr/>
    </dgm:pt>
    <dgm:pt modelId="{E6901A00-06C6-47B0-B58B-2268A62BCE77}" type="pres">
      <dgm:prSet presAssocID="{7A5C0CAE-D0CD-4CAB-A6CA-12AE4E179E21}" presName="iconRect" presStyleLbl="node1" presStyleIdx="4" presStyleCnt="5"/>
      <dgm:spPr/>
    </dgm:pt>
    <dgm:pt modelId="{70484AB9-C1DA-44CC-AD88-ED39F94B6428}" type="pres">
      <dgm:prSet presAssocID="{7A5C0CAE-D0CD-4CAB-A6CA-12AE4E179E21}" presName="spaceRect" presStyleCnt="0"/>
      <dgm:spPr/>
    </dgm:pt>
    <dgm:pt modelId="{A4234B47-60C8-4412-9D5C-621B92CCED8C}" type="pres">
      <dgm:prSet presAssocID="{7A5C0CAE-D0CD-4CAB-A6CA-12AE4E179E21}" presName="parTx" presStyleLbl="revTx" presStyleIdx="4" presStyleCnt="5">
        <dgm:presLayoutVars>
          <dgm:chMax val="0"/>
          <dgm:chPref val="0"/>
        </dgm:presLayoutVars>
      </dgm:prSet>
      <dgm:spPr/>
    </dgm:pt>
  </dgm:ptLst>
  <dgm:cxnLst>
    <dgm:cxn modelId="{98261F33-4120-46F9-AD47-8DDB361FF639}" type="presOf" srcId="{3E7927C1-10C0-4782-BC65-525A0C10BEB4}" destId="{849CC948-2087-43DD-8F1D-67809380A04B}" srcOrd="0" destOrd="0" presId="urn:microsoft.com/office/officeart/2018/2/layout/IconVerticalSolidList"/>
    <dgm:cxn modelId="{B2A7D136-C4F9-47EA-A7D9-BA14ACD0740C}" type="presOf" srcId="{990462C5-C735-4EA1-B1F7-0DCF376B19F3}" destId="{E44F4395-49C1-4E19-B5B3-C159EAD4A8DF}" srcOrd="0" destOrd="0" presId="urn:microsoft.com/office/officeart/2018/2/layout/IconVerticalSolidList"/>
    <dgm:cxn modelId="{0DE8D043-8141-42AF-845D-AC38827CD699}" type="presOf" srcId="{DFD08035-ACD2-4826-906F-BF4A02D6227D}" destId="{FE60E19E-9A2A-46C0-9D8F-18E3AF766CBA}" srcOrd="0" destOrd="0" presId="urn:microsoft.com/office/officeart/2018/2/layout/IconVerticalSolidList"/>
    <dgm:cxn modelId="{68256C69-FC9B-4A0A-83BF-C177ABBA6B1D}" srcId="{3E7927C1-10C0-4782-BC65-525A0C10BEB4}" destId="{990462C5-C735-4EA1-B1F7-0DCF376B19F3}" srcOrd="0" destOrd="0" parTransId="{328D2513-B1BD-4995-B5DA-7D603D862472}" sibTransId="{2B691132-33EA-4100-8C75-E979600D4C14}"/>
    <dgm:cxn modelId="{3AC8074D-E148-425D-AB24-E6386E921D2D}" srcId="{3E7927C1-10C0-4782-BC65-525A0C10BEB4}" destId="{4FC86DEC-562D-4118-8C33-14ABA135972C}" srcOrd="2" destOrd="0" parTransId="{11F8011E-936F-48CC-A64D-C3A371C6B519}" sibTransId="{1F43A97A-6A34-48B4-89D3-65F6327F3043}"/>
    <dgm:cxn modelId="{0A444572-480D-4AAD-A2F4-F28B9F36086E}" type="presOf" srcId="{538FB8AE-3C1C-49C8-9439-959C9D7D5F51}" destId="{3DC9D7F6-DA0D-477C-9379-00CBDF0A9CF2}" srcOrd="0" destOrd="0" presId="urn:microsoft.com/office/officeart/2018/2/layout/IconVerticalSolidList"/>
    <dgm:cxn modelId="{3E475577-EB2A-4F67-80C6-BB3937DB4E8E}" srcId="{3E7927C1-10C0-4782-BC65-525A0C10BEB4}" destId="{538FB8AE-3C1C-49C8-9439-959C9D7D5F51}" srcOrd="3" destOrd="0" parTransId="{C85D79DA-CE7D-48B6-B3F0-2CE2883A82AC}" sibTransId="{546192BB-9484-48F6-9584-0084160CE7D9}"/>
    <dgm:cxn modelId="{768A9B81-36F3-4EEF-A362-4761DBA29087}" type="presOf" srcId="{7A5C0CAE-D0CD-4CAB-A6CA-12AE4E179E21}" destId="{A4234B47-60C8-4412-9D5C-621B92CCED8C}" srcOrd="0" destOrd="0" presId="urn:microsoft.com/office/officeart/2018/2/layout/IconVerticalSolidList"/>
    <dgm:cxn modelId="{0097DDAB-4890-476D-9A46-13E5A1B1DCFE}" type="presOf" srcId="{4FC86DEC-562D-4118-8C33-14ABA135972C}" destId="{EB173FD1-F59F-4A19-BB4C-212EC369C35E}" srcOrd="0" destOrd="0" presId="urn:microsoft.com/office/officeart/2018/2/layout/IconVerticalSolidList"/>
    <dgm:cxn modelId="{189A4FC5-A5CB-452F-AF8E-B241DA8A42A1}" srcId="{3E7927C1-10C0-4782-BC65-525A0C10BEB4}" destId="{DFD08035-ACD2-4826-906F-BF4A02D6227D}" srcOrd="1" destOrd="0" parTransId="{DB448FDB-6F31-492B-AFBD-0A56E25F4D31}" sibTransId="{272ED344-5F66-495F-B6B3-916B9C570F74}"/>
    <dgm:cxn modelId="{A8765CDE-466B-42C7-B5DA-D7D0C7AE049B}" srcId="{3E7927C1-10C0-4782-BC65-525A0C10BEB4}" destId="{7A5C0CAE-D0CD-4CAB-A6CA-12AE4E179E21}" srcOrd="4" destOrd="0" parTransId="{BAEB74EE-066C-40AB-BB3E-AA0170DE43C4}" sibTransId="{212945F1-6B63-4B9E-9BF2-6F19EB194724}"/>
    <dgm:cxn modelId="{A158F68D-0EDC-41A9-A86C-804B6448FB16}" type="presParOf" srcId="{849CC948-2087-43DD-8F1D-67809380A04B}" destId="{5A9B552F-A5BD-4592-87EC-221C2A66320E}" srcOrd="0" destOrd="0" presId="urn:microsoft.com/office/officeart/2018/2/layout/IconVerticalSolidList"/>
    <dgm:cxn modelId="{E6D82185-7EFD-4F1F-B239-973981D7D11A}" type="presParOf" srcId="{5A9B552F-A5BD-4592-87EC-221C2A66320E}" destId="{86DDF144-E167-4470-91DD-0E2AD7106449}" srcOrd="0" destOrd="0" presId="urn:microsoft.com/office/officeart/2018/2/layout/IconVerticalSolidList"/>
    <dgm:cxn modelId="{002A2F80-E0F9-4DD7-9F92-677E95EF163C}" type="presParOf" srcId="{5A9B552F-A5BD-4592-87EC-221C2A66320E}" destId="{4D8A037D-4335-4D00-AB03-5A3DCF4443B1}" srcOrd="1" destOrd="0" presId="urn:microsoft.com/office/officeart/2018/2/layout/IconVerticalSolidList"/>
    <dgm:cxn modelId="{DA23BD89-8E71-4152-9ED2-5F9DE0890D4F}" type="presParOf" srcId="{5A9B552F-A5BD-4592-87EC-221C2A66320E}" destId="{00263045-4B62-47BD-8F88-04082496C5A9}" srcOrd="2" destOrd="0" presId="urn:microsoft.com/office/officeart/2018/2/layout/IconVerticalSolidList"/>
    <dgm:cxn modelId="{42E19F91-BAEC-47A1-8D71-D6ED69B4E648}" type="presParOf" srcId="{5A9B552F-A5BD-4592-87EC-221C2A66320E}" destId="{E44F4395-49C1-4E19-B5B3-C159EAD4A8DF}" srcOrd="3" destOrd="0" presId="urn:microsoft.com/office/officeart/2018/2/layout/IconVerticalSolidList"/>
    <dgm:cxn modelId="{AFF86993-5BCE-4AEE-A256-B1B0BF293DE7}" type="presParOf" srcId="{849CC948-2087-43DD-8F1D-67809380A04B}" destId="{054D5111-6E48-4048-AA8A-E42E18A98318}" srcOrd="1" destOrd="0" presId="urn:microsoft.com/office/officeart/2018/2/layout/IconVerticalSolidList"/>
    <dgm:cxn modelId="{FEE593B7-47F6-438C-9540-3EED4C44D104}" type="presParOf" srcId="{849CC948-2087-43DD-8F1D-67809380A04B}" destId="{F2CD3037-A0E0-410D-9549-173EFB08A612}" srcOrd="2" destOrd="0" presId="urn:microsoft.com/office/officeart/2018/2/layout/IconVerticalSolidList"/>
    <dgm:cxn modelId="{29DF9B95-C4A9-469E-9190-7C9927C733C9}" type="presParOf" srcId="{F2CD3037-A0E0-410D-9549-173EFB08A612}" destId="{2C0548ED-55C8-4B72-9531-49C366A2056F}" srcOrd="0" destOrd="0" presId="urn:microsoft.com/office/officeart/2018/2/layout/IconVerticalSolidList"/>
    <dgm:cxn modelId="{7AE4EFDD-EB21-4BE1-902D-C1545490E735}" type="presParOf" srcId="{F2CD3037-A0E0-410D-9549-173EFB08A612}" destId="{B0DC75C2-52BF-4DD1-A59D-93162FB55790}" srcOrd="1" destOrd="0" presId="urn:microsoft.com/office/officeart/2018/2/layout/IconVerticalSolidList"/>
    <dgm:cxn modelId="{F41CCA3D-4FAA-40DE-8A1A-2A068D2F57FA}" type="presParOf" srcId="{F2CD3037-A0E0-410D-9549-173EFB08A612}" destId="{37261204-76A0-40D3-9967-2BAB10BC9B85}" srcOrd="2" destOrd="0" presId="urn:microsoft.com/office/officeart/2018/2/layout/IconVerticalSolidList"/>
    <dgm:cxn modelId="{69D62C23-B440-4C2D-A665-88EEFEF371E6}" type="presParOf" srcId="{F2CD3037-A0E0-410D-9549-173EFB08A612}" destId="{FE60E19E-9A2A-46C0-9D8F-18E3AF766CBA}" srcOrd="3" destOrd="0" presId="urn:microsoft.com/office/officeart/2018/2/layout/IconVerticalSolidList"/>
    <dgm:cxn modelId="{8C931926-E264-4E00-B3F5-CAECD6D3ADDB}" type="presParOf" srcId="{849CC948-2087-43DD-8F1D-67809380A04B}" destId="{FB3FE16C-A449-41CD-A939-683E766B1A91}" srcOrd="3" destOrd="0" presId="urn:microsoft.com/office/officeart/2018/2/layout/IconVerticalSolidList"/>
    <dgm:cxn modelId="{63ED6CBC-2CA3-4BD7-A365-9A2AAB3A009D}" type="presParOf" srcId="{849CC948-2087-43DD-8F1D-67809380A04B}" destId="{30C9BC21-9A3F-428C-B86A-D6C02A4B8484}" srcOrd="4" destOrd="0" presId="urn:microsoft.com/office/officeart/2018/2/layout/IconVerticalSolidList"/>
    <dgm:cxn modelId="{F9F9A7E4-9D0F-467A-81C4-A6E87E26452C}" type="presParOf" srcId="{30C9BC21-9A3F-428C-B86A-D6C02A4B8484}" destId="{DCB41FB4-F4D9-4B6C-8F2F-8A95B873F5A8}" srcOrd="0" destOrd="0" presId="urn:microsoft.com/office/officeart/2018/2/layout/IconVerticalSolidList"/>
    <dgm:cxn modelId="{1C886937-764D-4EDA-80EE-194DDCE0C057}" type="presParOf" srcId="{30C9BC21-9A3F-428C-B86A-D6C02A4B8484}" destId="{367B5757-01AC-4B7B-AFEC-1B0318A91DD0}" srcOrd="1" destOrd="0" presId="urn:microsoft.com/office/officeart/2018/2/layout/IconVerticalSolidList"/>
    <dgm:cxn modelId="{A25F481B-1FBB-4A29-93EA-C201B98500A8}" type="presParOf" srcId="{30C9BC21-9A3F-428C-B86A-D6C02A4B8484}" destId="{64CFAA32-620E-4767-A4C8-5EE6D4C30ED9}" srcOrd="2" destOrd="0" presId="urn:microsoft.com/office/officeart/2018/2/layout/IconVerticalSolidList"/>
    <dgm:cxn modelId="{8DF9983B-76C8-477A-9B4D-661FE962B11E}" type="presParOf" srcId="{30C9BC21-9A3F-428C-B86A-D6C02A4B8484}" destId="{EB173FD1-F59F-4A19-BB4C-212EC369C35E}" srcOrd="3" destOrd="0" presId="urn:microsoft.com/office/officeart/2018/2/layout/IconVerticalSolidList"/>
    <dgm:cxn modelId="{529F930B-4E10-4D17-A7AD-B915D65E5F06}" type="presParOf" srcId="{849CC948-2087-43DD-8F1D-67809380A04B}" destId="{9F172C5B-3627-44F2-8185-EC056F39E982}" srcOrd="5" destOrd="0" presId="urn:microsoft.com/office/officeart/2018/2/layout/IconVerticalSolidList"/>
    <dgm:cxn modelId="{7F2B516E-394B-4556-BFCF-79714F49F89B}" type="presParOf" srcId="{849CC948-2087-43DD-8F1D-67809380A04B}" destId="{F313660F-13D9-401C-8B12-C9035934ABC1}" srcOrd="6" destOrd="0" presId="urn:microsoft.com/office/officeart/2018/2/layout/IconVerticalSolidList"/>
    <dgm:cxn modelId="{41DE7E00-B992-43B1-B7A0-BA06C2E69A4F}" type="presParOf" srcId="{F313660F-13D9-401C-8B12-C9035934ABC1}" destId="{F7BB65EC-D086-498D-B39B-00098D8E6523}" srcOrd="0" destOrd="0" presId="urn:microsoft.com/office/officeart/2018/2/layout/IconVerticalSolidList"/>
    <dgm:cxn modelId="{7BC1779D-8989-4195-80CF-F20D69AAB3A0}" type="presParOf" srcId="{F313660F-13D9-401C-8B12-C9035934ABC1}" destId="{37937FFB-1EEE-4263-AC08-711AC6892EB4}" srcOrd="1" destOrd="0" presId="urn:microsoft.com/office/officeart/2018/2/layout/IconVerticalSolidList"/>
    <dgm:cxn modelId="{F3D9402A-8525-4C59-937B-B540D61473C2}" type="presParOf" srcId="{F313660F-13D9-401C-8B12-C9035934ABC1}" destId="{3249A0C0-F5F1-40C8-80D1-757B4FBAAB73}" srcOrd="2" destOrd="0" presId="urn:microsoft.com/office/officeart/2018/2/layout/IconVerticalSolidList"/>
    <dgm:cxn modelId="{234C7837-F362-4B74-9EBC-64238063F03F}" type="presParOf" srcId="{F313660F-13D9-401C-8B12-C9035934ABC1}" destId="{3DC9D7F6-DA0D-477C-9379-00CBDF0A9CF2}" srcOrd="3" destOrd="0" presId="urn:microsoft.com/office/officeart/2018/2/layout/IconVerticalSolidList"/>
    <dgm:cxn modelId="{BB8869F4-7CF9-44AD-B462-A89B22F10E75}" type="presParOf" srcId="{849CC948-2087-43DD-8F1D-67809380A04B}" destId="{67A02A85-31AE-40B2-8726-CCA8414E83A5}" srcOrd="7" destOrd="0" presId="urn:microsoft.com/office/officeart/2018/2/layout/IconVerticalSolidList"/>
    <dgm:cxn modelId="{0D0B07E6-1045-4CC7-BD18-2AEC4D28E13B}" type="presParOf" srcId="{849CC948-2087-43DD-8F1D-67809380A04B}" destId="{630AB74A-BEF3-40BA-B7E8-B2321624A108}" srcOrd="8" destOrd="0" presId="urn:microsoft.com/office/officeart/2018/2/layout/IconVerticalSolidList"/>
    <dgm:cxn modelId="{9CFD31E3-1CC0-43E6-9F26-CF7FF2CB20E8}" type="presParOf" srcId="{630AB74A-BEF3-40BA-B7E8-B2321624A108}" destId="{749BD3CA-8E9A-4DB7-A14D-85CE729CB356}" srcOrd="0" destOrd="0" presId="urn:microsoft.com/office/officeart/2018/2/layout/IconVerticalSolidList"/>
    <dgm:cxn modelId="{7E74E903-18AD-4736-A470-4E6CF380DE8E}" type="presParOf" srcId="{630AB74A-BEF3-40BA-B7E8-B2321624A108}" destId="{E6901A00-06C6-47B0-B58B-2268A62BCE77}" srcOrd="1" destOrd="0" presId="urn:microsoft.com/office/officeart/2018/2/layout/IconVerticalSolidList"/>
    <dgm:cxn modelId="{DE440D0C-6D35-4ECC-BA94-51C9C286AF6C}" type="presParOf" srcId="{630AB74A-BEF3-40BA-B7E8-B2321624A108}" destId="{70484AB9-C1DA-44CC-AD88-ED39F94B6428}" srcOrd="2" destOrd="0" presId="urn:microsoft.com/office/officeart/2018/2/layout/IconVerticalSolidList"/>
    <dgm:cxn modelId="{ECB3D09D-E520-47CB-AE46-C29F5F5A77A2}" type="presParOf" srcId="{630AB74A-BEF3-40BA-B7E8-B2321624A108}" destId="{A4234B47-60C8-4412-9D5C-621B92CCED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91DCEB1-2AD8-4B6F-8E95-65E607410E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9D4A3D-6DBE-465E-8BAB-5E7B6894CF91}">
      <dgm:prSet/>
      <dgm:spPr/>
      <dgm:t>
        <a:bodyPr/>
        <a:lstStyle/>
        <a:p>
          <a:pPr>
            <a:lnSpc>
              <a:spcPct val="100000"/>
            </a:lnSpc>
          </a:pPr>
          <a:r>
            <a:rPr lang="en-US"/>
            <a:t>Own graphical interface To develop ML model</a:t>
          </a:r>
          <a:r>
            <a:rPr lang="en-US">
              <a:latin typeface="Bierstadt"/>
            </a:rPr>
            <a:t> (Drag &amp; Drop)</a:t>
          </a:r>
          <a:endParaRPr lang="en-US"/>
        </a:p>
      </dgm:t>
    </dgm:pt>
    <dgm:pt modelId="{933ED2EC-C4BF-4390-AA34-7043FF047461}" type="parTrans" cxnId="{B3674395-5BFA-48A3-8AB7-46F150954E0C}">
      <dgm:prSet/>
      <dgm:spPr/>
      <dgm:t>
        <a:bodyPr/>
        <a:lstStyle/>
        <a:p>
          <a:endParaRPr lang="en-US"/>
        </a:p>
      </dgm:t>
    </dgm:pt>
    <dgm:pt modelId="{CD2FF5A3-9E2F-4951-ABAB-1204C4FB281F}" type="sibTrans" cxnId="{B3674395-5BFA-48A3-8AB7-46F150954E0C}">
      <dgm:prSet/>
      <dgm:spPr/>
      <dgm:t>
        <a:bodyPr/>
        <a:lstStyle/>
        <a:p>
          <a:endParaRPr lang="en-US"/>
        </a:p>
      </dgm:t>
    </dgm:pt>
    <dgm:pt modelId="{2BA6F1DE-2873-45F5-9FB8-2AF6CAFC1CB8}">
      <dgm:prSet/>
      <dgm:spPr/>
      <dgm:t>
        <a:bodyPr/>
        <a:lstStyle/>
        <a:p>
          <a:pPr>
            <a:lnSpc>
              <a:spcPct val="100000"/>
            </a:lnSpc>
          </a:pPr>
          <a:r>
            <a:rPr lang="en-US"/>
            <a:t>Audience- Data Scientists</a:t>
          </a:r>
        </a:p>
      </dgm:t>
    </dgm:pt>
    <dgm:pt modelId="{63117260-15BE-4F0A-BD44-6BEA43708AA3}" type="parTrans" cxnId="{6F9E13C3-B111-4CBB-BF3C-E688580A942F}">
      <dgm:prSet/>
      <dgm:spPr/>
      <dgm:t>
        <a:bodyPr/>
        <a:lstStyle/>
        <a:p>
          <a:endParaRPr lang="en-US"/>
        </a:p>
      </dgm:t>
    </dgm:pt>
    <dgm:pt modelId="{C5C41F53-1C75-4D45-9F2D-EB5FF1FFDE40}" type="sibTrans" cxnId="{6F9E13C3-B111-4CBB-BF3C-E688580A942F}">
      <dgm:prSet/>
      <dgm:spPr/>
      <dgm:t>
        <a:bodyPr/>
        <a:lstStyle/>
        <a:p>
          <a:endParaRPr lang="en-US"/>
        </a:p>
      </dgm:t>
    </dgm:pt>
    <dgm:pt modelId="{FDCDE1F9-1CC4-4E28-9E63-924265A67C81}">
      <dgm:prSet/>
      <dgm:spPr/>
      <dgm:t>
        <a:bodyPr/>
        <a:lstStyle/>
        <a:p>
          <a:pPr>
            <a:lnSpc>
              <a:spcPct val="100000"/>
            </a:lnSpc>
          </a:pPr>
          <a:r>
            <a:rPr lang="en-US"/>
            <a:t>Difficulty level- Beginners</a:t>
          </a:r>
        </a:p>
      </dgm:t>
    </dgm:pt>
    <dgm:pt modelId="{56AB3600-C4FE-43A9-A298-51EA8E8714CF}" type="parTrans" cxnId="{3B0FD017-9532-45B2-B0AF-ACEA690426CF}">
      <dgm:prSet/>
      <dgm:spPr/>
      <dgm:t>
        <a:bodyPr/>
        <a:lstStyle/>
        <a:p>
          <a:endParaRPr lang="en-US"/>
        </a:p>
      </dgm:t>
    </dgm:pt>
    <dgm:pt modelId="{8705B8BD-9263-4C6A-8262-0A6716A05D10}" type="sibTrans" cxnId="{3B0FD017-9532-45B2-B0AF-ACEA690426CF}">
      <dgm:prSet/>
      <dgm:spPr/>
      <dgm:t>
        <a:bodyPr/>
        <a:lstStyle/>
        <a:p>
          <a:endParaRPr lang="en-US"/>
        </a:p>
      </dgm:t>
    </dgm:pt>
    <dgm:pt modelId="{BEC07D13-48E4-489A-8718-5F0B376E00FA}">
      <dgm:prSet phldr="0"/>
      <dgm:spPr/>
      <dgm:t>
        <a:bodyPr/>
        <a:lstStyle/>
        <a:p>
          <a:pPr rtl="0"/>
          <a:r>
            <a:rPr lang="en-US">
              <a:latin typeface="Bierstadt"/>
            </a:rPr>
            <a:t>Free Service</a:t>
          </a:r>
        </a:p>
      </dgm:t>
    </dgm:pt>
    <dgm:pt modelId="{C69AE3F6-C636-4743-85F2-B647738E4142}" type="parTrans" cxnId="{0477F1E9-5922-414A-8206-E90E4CB07F99}">
      <dgm:prSet/>
      <dgm:spPr/>
    </dgm:pt>
    <dgm:pt modelId="{F457C0AD-44BD-4E58-AA31-0E0DC427A83C}" type="sibTrans" cxnId="{0477F1E9-5922-414A-8206-E90E4CB07F99}">
      <dgm:prSet/>
      <dgm:spPr/>
    </dgm:pt>
    <dgm:pt modelId="{3625F75A-1922-4DA8-B6B6-37D944665F75}" type="pres">
      <dgm:prSet presAssocID="{691DCEB1-2AD8-4B6F-8E95-65E607410EFE}" presName="root" presStyleCnt="0">
        <dgm:presLayoutVars>
          <dgm:dir/>
          <dgm:resizeHandles val="exact"/>
        </dgm:presLayoutVars>
      </dgm:prSet>
      <dgm:spPr/>
    </dgm:pt>
    <dgm:pt modelId="{ECDC3306-590A-4FC6-A574-96EB07070FE2}" type="pres">
      <dgm:prSet presAssocID="{AD9D4A3D-6DBE-465E-8BAB-5E7B6894CF91}" presName="compNode" presStyleCnt="0"/>
      <dgm:spPr/>
    </dgm:pt>
    <dgm:pt modelId="{0B04E28E-28C4-425A-9D52-651FC05FA8C1}" type="pres">
      <dgm:prSet presAssocID="{AD9D4A3D-6DBE-465E-8BAB-5E7B6894CF91}" presName="bgRect" presStyleLbl="bgShp" presStyleIdx="0" presStyleCnt="4"/>
      <dgm:spPr/>
    </dgm:pt>
    <dgm:pt modelId="{01F5E286-28F8-40E2-A573-3916D29703A4}" type="pres">
      <dgm:prSet presAssocID="{AD9D4A3D-6DBE-465E-8BAB-5E7B6894CF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FBC25E8-F00B-4167-A130-D3406817CCB0}" type="pres">
      <dgm:prSet presAssocID="{AD9D4A3D-6DBE-465E-8BAB-5E7B6894CF91}" presName="spaceRect" presStyleCnt="0"/>
      <dgm:spPr/>
    </dgm:pt>
    <dgm:pt modelId="{519470F3-9B2A-40A3-BEB9-101D7C948531}" type="pres">
      <dgm:prSet presAssocID="{AD9D4A3D-6DBE-465E-8BAB-5E7B6894CF91}" presName="parTx" presStyleLbl="revTx" presStyleIdx="0" presStyleCnt="4">
        <dgm:presLayoutVars>
          <dgm:chMax val="0"/>
          <dgm:chPref val="0"/>
        </dgm:presLayoutVars>
      </dgm:prSet>
      <dgm:spPr/>
    </dgm:pt>
    <dgm:pt modelId="{95018D45-D517-4032-AD0E-DE30E451B7DA}" type="pres">
      <dgm:prSet presAssocID="{CD2FF5A3-9E2F-4951-ABAB-1204C4FB281F}" presName="sibTrans" presStyleCnt="0"/>
      <dgm:spPr/>
    </dgm:pt>
    <dgm:pt modelId="{1FB66279-EBA8-4244-A5BF-CC9A7DCD604C}" type="pres">
      <dgm:prSet presAssocID="{2BA6F1DE-2873-45F5-9FB8-2AF6CAFC1CB8}" presName="compNode" presStyleCnt="0"/>
      <dgm:spPr/>
    </dgm:pt>
    <dgm:pt modelId="{657819D2-6D9C-4DD3-82B0-A2BCD3B60548}" type="pres">
      <dgm:prSet presAssocID="{2BA6F1DE-2873-45F5-9FB8-2AF6CAFC1CB8}" presName="bgRect" presStyleLbl="bgShp" presStyleIdx="1" presStyleCnt="4"/>
      <dgm:spPr/>
    </dgm:pt>
    <dgm:pt modelId="{A461154C-CBAE-4469-BAEF-AA92C3818F20}" type="pres">
      <dgm:prSet presAssocID="{2BA6F1DE-2873-45F5-9FB8-2AF6CAFC1C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9BB4804-88EE-471A-A5F1-2AFF565C497B}" type="pres">
      <dgm:prSet presAssocID="{2BA6F1DE-2873-45F5-9FB8-2AF6CAFC1CB8}" presName="spaceRect" presStyleCnt="0"/>
      <dgm:spPr/>
    </dgm:pt>
    <dgm:pt modelId="{4C9E258A-F76F-4ADF-A8E5-996D616E3DA8}" type="pres">
      <dgm:prSet presAssocID="{2BA6F1DE-2873-45F5-9FB8-2AF6CAFC1CB8}" presName="parTx" presStyleLbl="revTx" presStyleIdx="1" presStyleCnt="4">
        <dgm:presLayoutVars>
          <dgm:chMax val="0"/>
          <dgm:chPref val="0"/>
        </dgm:presLayoutVars>
      </dgm:prSet>
      <dgm:spPr/>
    </dgm:pt>
    <dgm:pt modelId="{6A71CF2A-237B-4FC1-8782-2FDC00F228F2}" type="pres">
      <dgm:prSet presAssocID="{C5C41F53-1C75-4D45-9F2D-EB5FF1FFDE40}" presName="sibTrans" presStyleCnt="0"/>
      <dgm:spPr/>
    </dgm:pt>
    <dgm:pt modelId="{4CCB66CC-21B8-4318-A056-CADDD61B214C}" type="pres">
      <dgm:prSet presAssocID="{FDCDE1F9-1CC4-4E28-9E63-924265A67C81}" presName="compNode" presStyleCnt="0"/>
      <dgm:spPr/>
    </dgm:pt>
    <dgm:pt modelId="{A3553AE1-5C4C-4CD5-BE9F-BCC87AB7402B}" type="pres">
      <dgm:prSet presAssocID="{FDCDE1F9-1CC4-4E28-9E63-924265A67C81}" presName="bgRect" presStyleLbl="bgShp" presStyleIdx="2" presStyleCnt="4"/>
      <dgm:spPr/>
    </dgm:pt>
    <dgm:pt modelId="{A33797AC-1BB2-4DA4-ABF5-3F35EDE6B7A8}" type="pres">
      <dgm:prSet presAssocID="{FDCDE1F9-1CC4-4E28-9E63-924265A67C8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ateboard"/>
        </a:ext>
      </dgm:extLst>
    </dgm:pt>
    <dgm:pt modelId="{E379FFFB-828F-46A6-B3E9-599B54AABE72}" type="pres">
      <dgm:prSet presAssocID="{FDCDE1F9-1CC4-4E28-9E63-924265A67C81}" presName="spaceRect" presStyleCnt="0"/>
      <dgm:spPr/>
    </dgm:pt>
    <dgm:pt modelId="{465F17CC-6A0E-473E-8C4B-7D6A00C7234B}" type="pres">
      <dgm:prSet presAssocID="{FDCDE1F9-1CC4-4E28-9E63-924265A67C81}" presName="parTx" presStyleLbl="revTx" presStyleIdx="2" presStyleCnt="4">
        <dgm:presLayoutVars>
          <dgm:chMax val="0"/>
          <dgm:chPref val="0"/>
        </dgm:presLayoutVars>
      </dgm:prSet>
      <dgm:spPr/>
    </dgm:pt>
    <dgm:pt modelId="{5ECD7988-2302-4DFD-85F1-3EA897E532DE}" type="pres">
      <dgm:prSet presAssocID="{8705B8BD-9263-4C6A-8262-0A6716A05D10}" presName="sibTrans" presStyleCnt="0"/>
      <dgm:spPr/>
    </dgm:pt>
    <dgm:pt modelId="{DB2EB024-0DED-4122-8993-14C5363D8500}" type="pres">
      <dgm:prSet presAssocID="{BEC07D13-48E4-489A-8718-5F0B376E00FA}" presName="compNode" presStyleCnt="0"/>
      <dgm:spPr/>
    </dgm:pt>
    <dgm:pt modelId="{D4FD43D6-CDE8-470A-AF2B-F262456FC7A2}" type="pres">
      <dgm:prSet presAssocID="{BEC07D13-48E4-489A-8718-5F0B376E00FA}" presName="bgRect" presStyleLbl="bgShp" presStyleIdx="3" presStyleCnt="4"/>
      <dgm:spPr/>
    </dgm:pt>
    <dgm:pt modelId="{7595FA5A-676D-4172-9AB3-D0C6FF9AD18A}" type="pres">
      <dgm:prSet presAssocID="{BEC07D13-48E4-489A-8718-5F0B376E00FA}" presName="iconRect" presStyleLbl="node1" presStyleIdx="3" presStyleCnt="4"/>
      <dgm:spPr/>
    </dgm:pt>
    <dgm:pt modelId="{CB102F9F-B00E-4532-B2A7-8448DCEAB59D}" type="pres">
      <dgm:prSet presAssocID="{BEC07D13-48E4-489A-8718-5F0B376E00FA}" presName="spaceRect" presStyleCnt="0"/>
      <dgm:spPr/>
    </dgm:pt>
    <dgm:pt modelId="{DACF3888-16A9-433E-9AE5-6B1C1530D532}" type="pres">
      <dgm:prSet presAssocID="{BEC07D13-48E4-489A-8718-5F0B376E00FA}" presName="parTx" presStyleLbl="revTx" presStyleIdx="3" presStyleCnt="4">
        <dgm:presLayoutVars>
          <dgm:chMax val="0"/>
          <dgm:chPref val="0"/>
        </dgm:presLayoutVars>
      </dgm:prSet>
      <dgm:spPr/>
    </dgm:pt>
  </dgm:ptLst>
  <dgm:cxnLst>
    <dgm:cxn modelId="{3B0FD017-9532-45B2-B0AF-ACEA690426CF}" srcId="{691DCEB1-2AD8-4B6F-8E95-65E607410EFE}" destId="{FDCDE1F9-1CC4-4E28-9E63-924265A67C81}" srcOrd="2" destOrd="0" parTransId="{56AB3600-C4FE-43A9-A298-51EA8E8714CF}" sibTransId="{8705B8BD-9263-4C6A-8262-0A6716A05D10}"/>
    <dgm:cxn modelId="{C2D7BA1A-0D70-4715-A6F8-A2368395D497}" type="presOf" srcId="{FDCDE1F9-1CC4-4E28-9E63-924265A67C81}" destId="{465F17CC-6A0E-473E-8C4B-7D6A00C7234B}" srcOrd="0" destOrd="0" presId="urn:microsoft.com/office/officeart/2018/2/layout/IconVerticalSolidList"/>
    <dgm:cxn modelId="{4E071E58-EE89-4397-9B7F-558D8DEE17B3}" type="presOf" srcId="{BEC07D13-48E4-489A-8718-5F0B376E00FA}" destId="{DACF3888-16A9-433E-9AE5-6B1C1530D532}" srcOrd="0" destOrd="0" presId="urn:microsoft.com/office/officeart/2018/2/layout/IconVerticalSolidList"/>
    <dgm:cxn modelId="{B3674395-5BFA-48A3-8AB7-46F150954E0C}" srcId="{691DCEB1-2AD8-4B6F-8E95-65E607410EFE}" destId="{AD9D4A3D-6DBE-465E-8BAB-5E7B6894CF91}" srcOrd="0" destOrd="0" parTransId="{933ED2EC-C4BF-4390-AA34-7043FF047461}" sibTransId="{CD2FF5A3-9E2F-4951-ABAB-1204C4FB281F}"/>
    <dgm:cxn modelId="{4EC6EABB-CDD2-4E84-B143-BEFBEB106009}" type="presOf" srcId="{AD9D4A3D-6DBE-465E-8BAB-5E7B6894CF91}" destId="{519470F3-9B2A-40A3-BEB9-101D7C948531}" srcOrd="0" destOrd="0" presId="urn:microsoft.com/office/officeart/2018/2/layout/IconVerticalSolidList"/>
    <dgm:cxn modelId="{6F9E13C3-B111-4CBB-BF3C-E688580A942F}" srcId="{691DCEB1-2AD8-4B6F-8E95-65E607410EFE}" destId="{2BA6F1DE-2873-45F5-9FB8-2AF6CAFC1CB8}" srcOrd="1" destOrd="0" parTransId="{63117260-15BE-4F0A-BD44-6BEA43708AA3}" sibTransId="{C5C41F53-1C75-4D45-9F2D-EB5FF1FFDE40}"/>
    <dgm:cxn modelId="{0477F1E9-5922-414A-8206-E90E4CB07F99}" srcId="{691DCEB1-2AD8-4B6F-8E95-65E607410EFE}" destId="{BEC07D13-48E4-489A-8718-5F0B376E00FA}" srcOrd="3" destOrd="0" parTransId="{C69AE3F6-C636-4743-85F2-B647738E4142}" sibTransId="{F457C0AD-44BD-4E58-AA31-0E0DC427A83C}"/>
    <dgm:cxn modelId="{65116DEE-0985-4D4D-8505-F89BDDF5DB3E}" type="presOf" srcId="{691DCEB1-2AD8-4B6F-8E95-65E607410EFE}" destId="{3625F75A-1922-4DA8-B6B6-37D944665F75}" srcOrd="0" destOrd="0" presId="urn:microsoft.com/office/officeart/2018/2/layout/IconVerticalSolidList"/>
    <dgm:cxn modelId="{E1224DFF-EB62-431E-8D7D-4437FBDCA0FC}" type="presOf" srcId="{2BA6F1DE-2873-45F5-9FB8-2AF6CAFC1CB8}" destId="{4C9E258A-F76F-4ADF-A8E5-996D616E3DA8}" srcOrd="0" destOrd="0" presId="urn:microsoft.com/office/officeart/2018/2/layout/IconVerticalSolidList"/>
    <dgm:cxn modelId="{26D22CBD-0851-41DB-B567-F8A761AD9287}" type="presParOf" srcId="{3625F75A-1922-4DA8-B6B6-37D944665F75}" destId="{ECDC3306-590A-4FC6-A574-96EB07070FE2}" srcOrd="0" destOrd="0" presId="urn:microsoft.com/office/officeart/2018/2/layout/IconVerticalSolidList"/>
    <dgm:cxn modelId="{E0D1663A-594F-4A0B-89DB-73AF0E5245BA}" type="presParOf" srcId="{ECDC3306-590A-4FC6-A574-96EB07070FE2}" destId="{0B04E28E-28C4-425A-9D52-651FC05FA8C1}" srcOrd="0" destOrd="0" presId="urn:microsoft.com/office/officeart/2018/2/layout/IconVerticalSolidList"/>
    <dgm:cxn modelId="{10AE25BE-4A28-4571-8FFA-22719A8B3948}" type="presParOf" srcId="{ECDC3306-590A-4FC6-A574-96EB07070FE2}" destId="{01F5E286-28F8-40E2-A573-3916D29703A4}" srcOrd="1" destOrd="0" presId="urn:microsoft.com/office/officeart/2018/2/layout/IconVerticalSolidList"/>
    <dgm:cxn modelId="{F05EBCC0-615C-4739-8B9D-2C35180F0655}" type="presParOf" srcId="{ECDC3306-590A-4FC6-A574-96EB07070FE2}" destId="{0FBC25E8-F00B-4167-A130-D3406817CCB0}" srcOrd="2" destOrd="0" presId="urn:microsoft.com/office/officeart/2018/2/layout/IconVerticalSolidList"/>
    <dgm:cxn modelId="{16AD78AE-71FC-43A5-9B10-CB6B92C8F04D}" type="presParOf" srcId="{ECDC3306-590A-4FC6-A574-96EB07070FE2}" destId="{519470F3-9B2A-40A3-BEB9-101D7C948531}" srcOrd="3" destOrd="0" presId="urn:microsoft.com/office/officeart/2018/2/layout/IconVerticalSolidList"/>
    <dgm:cxn modelId="{618F134A-BD40-4A82-A1B7-971DC93AB490}" type="presParOf" srcId="{3625F75A-1922-4DA8-B6B6-37D944665F75}" destId="{95018D45-D517-4032-AD0E-DE30E451B7DA}" srcOrd="1" destOrd="0" presId="urn:microsoft.com/office/officeart/2018/2/layout/IconVerticalSolidList"/>
    <dgm:cxn modelId="{7D7A20AF-96F6-44DE-B9F1-4E162BB52CF3}" type="presParOf" srcId="{3625F75A-1922-4DA8-B6B6-37D944665F75}" destId="{1FB66279-EBA8-4244-A5BF-CC9A7DCD604C}" srcOrd="2" destOrd="0" presId="urn:microsoft.com/office/officeart/2018/2/layout/IconVerticalSolidList"/>
    <dgm:cxn modelId="{F96288E0-AAC4-4EE4-BB6F-2C6883E305CC}" type="presParOf" srcId="{1FB66279-EBA8-4244-A5BF-CC9A7DCD604C}" destId="{657819D2-6D9C-4DD3-82B0-A2BCD3B60548}" srcOrd="0" destOrd="0" presId="urn:microsoft.com/office/officeart/2018/2/layout/IconVerticalSolidList"/>
    <dgm:cxn modelId="{3DAB37DE-7F77-4795-B7D2-636E9B4C16F8}" type="presParOf" srcId="{1FB66279-EBA8-4244-A5BF-CC9A7DCD604C}" destId="{A461154C-CBAE-4469-BAEF-AA92C3818F20}" srcOrd="1" destOrd="0" presId="urn:microsoft.com/office/officeart/2018/2/layout/IconVerticalSolidList"/>
    <dgm:cxn modelId="{81A38F7E-750B-49C4-BF02-69F8B063132F}" type="presParOf" srcId="{1FB66279-EBA8-4244-A5BF-CC9A7DCD604C}" destId="{99BB4804-88EE-471A-A5F1-2AFF565C497B}" srcOrd="2" destOrd="0" presId="urn:microsoft.com/office/officeart/2018/2/layout/IconVerticalSolidList"/>
    <dgm:cxn modelId="{78C7C44F-29BD-4C4F-855D-FA7955542C97}" type="presParOf" srcId="{1FB66279-EBA8-4244-A5BF-CC9A7DCD604C}" destId="{4C9E258A-F76F-4ADF-A8E5-996D616E3DA8}" srcOrd="3" destOrd="0" presId="urn:microsoft.com/office/officeart/2018/2/layout/IconVerticalSolidList"/>
    <dgm:cxn modelId="{1A7D4D8D-FE7E-4AC2-9619-7DFDD96E27E8}" type="presParOf" srcId="{3625F75A-1922-4DA8-B6B6-37D944665F75}" destId="{6A71CF2A-237B-4FC1-8782-2FDC00F228F2}" srcOrd="3" destOrd="0" presId="urn:microsoft.com/office/officeart/2018/2/layout/IconVerticalSolidList"/>
    <dgm:cxn modelId="{7C47E3F9-FAD4-47FB-BE22-450901177D97}" type="presParOf" srcId="{3625F75A-1922-4DA8-B6B6-37D944665F75}" destId="{4CCB66CC-21B8-4318-A056-CADDD61B214C}" srcOrd="4" destOrd="0" presId="urn:microsoft.com/office/officeart/2018/2/layout/IconVerticalSolidList"/>
    <dgm:cxn modelId="{F6A79272-277A-4AAA-8DEC-E4751F87D696}" type="presParOf" srcId="{4CCB66CC-21B8-4318-A056-CADDD61B214C}" destId="{A3553AE1-5C4C-4CD5-BE9F-BCC87AB7402B}" srcOrd="0" destOrd="0" presId="urn:microsoft.com/office/officeart/2018/2/layout/IconVerticalSolidList"/>
    <dgm:cxn modelId="{26153C38-760A-43E2-B51C-C568444AEB6D}" type="presParOf" srcId="{4CCB66CC-21B8-4318-A056-CADDD61B214C}" destId="{A33797AC-1BB2-4DA4-ABF5-3F35EDE6B7A8}" srcOrd="1" destOrd="0" presId="urn:microsoft.com/office/officeart/2018/2/layout/IconVerticalSolidList"/>
    <dgm:cxn modelId="{3FF80B64-C527-4AA8-B598-086A217C1168}" type="presParOf" srcId="{4CCB66CC-21B8-4318-A056-CADDD61B214C}" destId="{E379FFFB-828F-46A6-B3E9-599B54AABE72}" srcOrd="2" destOrd="0" presId="urn:microsoft.com/office/officeart/2018/2/layout/IconVerticalSolidList"/>
    <dgm:cxn modelId="{E264EC83-830D-4206-AACB-2A65406A6CB1}" type="presParOf" srcId="{4CCB66CC-21B8-4318-A056-CADDD61B214C}" destId="{465F17CC-6A0E-473E-8C4B-7D6A00C7234B}" srcOrd="3" destOrd="0" presId="urn:microsoft.com/office/officeart/2018/2/layout/IconVerticalSolidList"/>
    <dgm:cxn modelId="{B8551FBF-01C1-4BAD-88B5-761E6FBDB458}" type="presParOf" srcId="{3625F75A-1922-4DA8-B6B6-37D944665F75}" destId="{5ECD7988-2302-4DFD-85F1-3EA897E532DE}" srcOrd="5" destOrd="0" presId="urn:microsoft.com/office/officeart/2018/2/layout/IconVerticalSolidList"/>
    <dgm:cxn modelId="{A0E29633-23ED-4EB5-A3E8-F7525BD1601B}" type="presParOf" srcId="{3625F75A-1922-4DA8-B6B6-37D944665F75}" destId="{DB2EB024-0DED-4122-8993-14C5363D8500}" srcOrd="6" destOrd="0" presId="urn:microsoft.com/office/officeart/2018/2/layout/IconVerticalSolidList"/>
    <dgm:cxn modelId="{B77607B4-868B-4E0A-8A40-8F3F0760BAD6}" type="presParOf" srcId="{DB2EB024-0DED-4122-8993-14C5363D8500}" destId="{D4FD43D6-CDE8-470A-AF2B-F262456FC7A2}" srcOrd="0" destOrd="0" presId="urn:microsoft.com/office/officeart/2018/2/layout/IconVerticalSolidList"/>
    <dgm:cxn modelId="{74393444-9472-4BF6-9830-84F3C8038BC4}" type="presParOf" srcId="{DB2EB024-0DED-4122-8993-14C5363D8500}" destId="{7595FA5A-676D-4172-9AB3-D0C6FF9AD18A}" srcOrd="1" destOrd="0" presId="urn:microsoft.com/office/officeart/2018/2/layout/IconVerticalSolidList"/>
    <dgm:cxn modelId="{1BDD36DD-5D4D-4EEA-AF8F-7ACC22E48AEF}" type="presParOf" srcId="{DB2EB024-0DED-4122-8993-14C5363D8500}" destId="{CB102F9F-B00E-4532-B2A7-8448DCEAB59D}" srcOrd="2" destOrd="0" presId="urn:microsoft.com/office/officeart/2018/2/layout/IconVerticalSolidList"/>
    <dgm:cxn modelId="{8B1EFF39-C7F3-4023-BD8E-0CF059FF0182}" type="presParOf" srcId="{DB2EB024-0DED-4122-8993-14C5363D8500}" destId="{DACF3888-16A9-433E-9AE5-6B1C1530D5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0D5528-D8EA-4F7D-8979-FE4590E87EA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35FF0D-D6A2-46D3-BF74-74E2604B04F5}">
      <dgm:prSet/>
      <dgm:spPr/>
      <dgm:t>
        <a:bodyPr/>
        <a:lstStyle/>
        <a:p>
          <a:pPr>
            <a:lnSpc>
              <a:spcPct val="100000"/>
            </a:lnSpc>
          </a:pPr>
          <a:r>
            <a:rPr lang="en-US">
              <a:latin typeface="Bierstadt"/>
            </a:rPr>
            <a:t>Develop</a:t>
          </a:r>
          <a:r>
            <a:rPr lang="en-US"/>
            <a:t>, Train, Evaluate and Deploy Production Grade ML models</a:t>
          </a:r>
        </a:p>
      </dgm:t>
    </dgm:pt>
    <dgm:pt modelId="{17A79D86-7833-4192-AD34-EBBA783931BD}" type="parTrans" cxnId="{69F2D3F1-E792-4DDA-8FAB-7FE8627E46EC}">
      <dgm:prSet/>
      <dgm:spPr/>
      <dgm:t>
        <a:bodyPr/>
        <a:lstStyle/>
        <a:p>
          <a:endParaRPr lang="en-US"/>
        </a:p>
      </dgm:t>
    </dgm:pt>
    <dgm:pt modelId="{ED150939-23D8-4F28-B402-049863338A55}" type="sibTrans" cxnId="{69F2D3F1-E792-4DDA-8FAB-7FE8627E46EC}">
      <dgm:prSet/>
      <dgm:spPr/>
      <dgm:t>
        <a:bodyPr/>
        <a:lstStyle/>
        <a:p>
          <a:endParaRPr lang="en-US"/>
        </a:p>
      </dgm:t>
    </dgm:pt>
    <dgm:pt modelId="{6A9D724A-0A8C-47A9-A3CC-D32CD1D2ABF7}">
      <dgm:prSet/>
      <dgm:spPr/>
      <dgm:t>
        <a:bodyPr/>
        <a:lstStyle/>
        <a:p>
          <a:pPr>
            <a:lnSpc>
              <a:spcPct val="100000"/>
            </a:lnSpc>
          </a:pPr>
          <a:r>
            <a:rPr lang="en-US"/>
            <a:t>Audience- Developers&amp; Data Scientists</a:t>
          </a:r>
        </a:p>
      </dgm:t>
    </dgm:pt>
    <dgm:pt modelId="{E51E718C-33F5-4E64-9205-3EB02D1A8817}" type="parTrans" cxnId="{9585C3C9-A582-48AF-B64C-777886918D5A}">
      <dgm:prSet/>
      <dgm:spPr/>
      <dgm:t>
        <a:bodyPr/>
        <a:lstStyle/>
        <a:p>
          <a:endParaRPr lang="en-US"/>
        </a:p>
      </dgm:t>
    </dgm:pt>
    <dgm:pt modelId="{0518293C-C4CB-4A29-87CD-6E5FE853D355}" type="sibTrans" cxnId="{9585C3C9-A582-48AF-B64C-777886918D5A}">
      <dgm:prSet/>
      <dgm:spPr/>
      <dgm:t>
        <a:bodyPr/>
        <a:lstStyle/>
        <a:p>
          <a:endParaRPr lang="en-US"/>
        </a:p>
      </dgm:t>
    </dgm:pt>
    <dgm:pt modelId="{20F2063A-6638-4A2E-9927-707CEFFACEF4}">
      <dgm:prSet/>
      <dgm:spPr/>
      <dgm:t>
        <a:bodyPr/>
        <a:lstStyle/>
        <a:p>
          <a:pPr>
            <a:lnSpc>
              <a:spcPct val="100000"/>
            </a:lnSpc>
          </a:pPr>
          <a:r>
            <a:rPr lang="en-US"/>
            <a:t>Difficulty level- B To A</a:t>
          </a:r>
        </a:p>
      </dgm:t>
    </dgm:pt>
    <dgm:pt modelId="{547BF8AA-3E8F-478A-A0D9-1B0B738D1E9A}" type="parTrans" cxnId="{F61FE06F-0CB1-4FD4-8570-95B03A5F29DB}">
      <dgm:prSet/>
      <dgm:spPr/>
      <dgm:t>
        <a:bodyPr/>
        <a:lstStyle/>
        <a:p>
          <a:endParaRPr lang="en-US"/>
        </a:p>
      </dgm:t>
    </dgm:pt>
    <dgm:pt modelId="{4DDE4A17-2C58-4377-8258-B73697E667C3}" type="sibTrans" cxnId="{F61FE06F-0CB1-4FD4-8570-95B03A5F29DB}">
      <dgm:prSet/>
      <dgm:spPr/>
      <dgm:t>
        <a:bodyPr/>
        <a:lstStyle/>
        <a:p>
          <a:endParaRPr lang="en-US"/>
        </a:p>
      </dgm:t>
    </dgm:pt>
    <dgm:pt modelId="{C6A62D43-1AD3-4ACC-AFA8-58E24C79CDAE}">
      <dgm:prSet phldr="0"/>
      <dgm:spPr/>
      <dgm:t>
        <a:bodyPr/>
        <a:lstStyle/>
        <a:p>
          <a:pPr rtl="0"/>
          <a:r>
            <a:rPr lang="en-US">
              <a:latin typeface="Bierstadt"/>
            </a:rPr>
            <a:t>Paid service</a:t>
          </a:r>
        </a:p>
      </dgm:t>
    </dgm:pt>
    <dgm:pt modelId="{6EDA3A9C-7F0D-4688-B26D-88792247EE42}" type="parTrans" cxnId="{7662E3FC-D245-4159-A6D6-1504FF4974EF}">
      <dgm:prSet/>
      <dgm:spPr/>
    </dgm:pt>
    <dgm:pt modelId="{71054A94-B4E6-46C2-A14C-AA5F9F9DDC37}" type="sibTrans" cxnId="{7662E3FC-D245-4159-A6D6-1504FF4974EF}">
      <dgm:prSet/>
      <dgm:spPr/>
    </dgm:pt>
    <dgm:pt modelId="{32BA6895-E4B2-46BC-8F29-A69BBCC0F1B2}" type="pres">
      <dgm:prSet presAssocID="{A40D5528-D8EA-4F7D-8979-FE4590E87EA4}" presName="root" presStyleCnt="0">
        <dgm:presLayoutVars>
          <dgm:dir/>
          <dgm:resizeHandles val="exact"/>
        </dgm:presLayoutVars>
      </dgm:prSet>
      <dgm:spPr/>
    </dgm:pt>
    <dgm:pt modelId="{D6DD1BB1-DC08-413D-B1B7-75B1CDEA174F}" type="pres">
      <dgm:prSet presAssocID="{1335FF0D-D6A2-46D3-BF74-74E2604B04F5}" presName="compNode" presStyleCnt="0"/>
      <dgm:spPr/>
    </dgm:pt>
    <dgm:pt modelId="{46EA081D-5783-4407-8307-5E0EC9A6E905}" type="pres">
      <dgm:prSet presAssocID="{1335FF0D-D6A2-46D3-BF74-74E2604B04F5}" presName="bgRect" presStyleLbl="bgShp" presStyleIdx="0" presStyleCnt="4"/>
      <dgm:spPr/>
    </dgm:pt>
    <dgm:pt modelId="{6B8FE684-FCBD-4CCD-B0A4-D6449F66729E}" type="pres">
      <dgm:prSet presAssocID="{1335FF0D-D6A2-46D3-BF74-74E2604B04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66AD09F6-CE22-4758-BA98-9E913FC6E335}" type="pres">
      <dgm:prSet presAssocID="{1335FF0D-D6A2-46D3-BF74-74E2604B04F5}" presName="spaceRect" presStyleCnt="0"/>
      <dgm:spPr/>
    </dgm:pt>
    <dgm:pt modelId="{FC72D23F-764F-4E9E-AA19-17229405A63D}" type="pres">
      <dgm:prSet presAssocID="{1335FF0D-D6A2-46D3-BF74-74E2604B04F5}" presName="parTx" presStyleLbl="revTx" presStyleIdx="0" presStyleCnt="4">
        <dgm:presLayoutVars>
          <dgm:chMax val="0"/>
          <dgm:chPref val="0"/>
        </dgm:presLayoutVars>
      </dgm:prSet>
      <dgm:spPr/>
    </dgm:pt>
    <dgm:pt modelId="{97DCDFB8-AEAF-462A-B395-379C52612956}" type="pres">
      <dgm:prSet presAssocID="{ED150939-23D8-4F28-B402-049863338A55}" presName="sibTrans" presStyleCnt="0"/>
      <dgm:spPr/>
    </dgm:pt>
    <dgm:pt modelId="{18D15BEB-A8C4-42A8-BCE9-61AAF0E7FC8C}" type="pres">
      <dgm:prSet presAssocID="{6A9D724A-0A8C-47A9-A3CC-D32CD1D2ABF7}" presName="compNode" presStyleCnt="0"/>
      <dgm:spPr/>
    </dgm:pt>
    <dgm:pt modelId="{821B1646-A061-4FAB-8822-A0076B074801}" type="pres">
      <dgm:prSet presAssocID="{6A9D724A-0A8C-47A9-A3CC-D32CD1D2ABF7}" presName="bgRect" presStyleLbl="bgShp" presStyleIdx="1" presStyleCnt="4"/>
      <dgm:spPr/>
    </dgm:pt>
    <dgm:pt modelId="{39E68509-52A5-4E61-A09D-B7612E612ABD}" type="pres">
      <dgm:prSet presAssocID="{6A9D724A-0A8C-47A9-A3CC-D32CD1D2AB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D92ACDE-5C5D-4F92-81FB-E160AB32A887}" type="pres">
      <dgm:prSet presAssocID="{6A9D724A-0A8C-47A9-A3CC-D32CD1D2ABF7}" presName="spaceRect" presStyleCnt="0"/>
      <dgm:spPr/>
    </dgm:pt>
    <dgm:pt modelId="{D660F454-F455-4F77-9F2F-AC660B3B93AB}" type="pres">
      <dgm:prSet presAssocID="{6A9D724A-0A8C-47A9-A3CC-D32CD1D2ABF7}" presName="parTx" presStyleLbl="revTx" presStyleIdx="1" presStyleCnt="4">
        <dgm:presLayoutVars>
          <dgm:chMax val="0"/>
          <dgm:chPref val="0"/>
        </dgm:presLayoutVars>
      </dgm:prSet>
      <dgm:spPr/>
    </dgm:pt>
    <dgm:pt modelId="{936EC4A4-D6F0-464F-98E2-FBE495EB70A4}" type="pres">
      <dgm:prSet presAssocID="{0518293C-C4CB-4A29-87CD-6E5FE853D355}" presName="sibTrans" presStyleCnt="0"/>
      <dgm:spPr/>
    </dgm:pt>
    <dgm:pt modelId="{143F1671-432C-422E-B6F2-BA82EC314E6A}" type="pres">
      <dgm:prSet presAssocID="{20F2063A-6638-4A2E-9927-707CEFFACEF4}" presName="compNode" presStyleCnt="0"/>
      <dgm:spPr/>
    </dgm:pt>
    <dgm:pt modelId="{89D296D6-4B64-444B-8515-6E2CDD314DD6}" type="pres">
      <dgm:prSet presAssocID="{20F2063A-6638-4A2E-9927-707CEFFACEF4}" presName="bgRect" presStyleLbl="bgShp" presStyleIdx="2" presStyleCnt="4"/>
      <dgm:spPr/>
    </dgm:pt>
    <dgm:pt modelId="{813EEC65-EEC8-4B58-A806-810DE9261A97}" type="pres">
      <dgm:prSet presAssocID="{20F2063A-6638-4A2E-9927-707CEFFACE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AF72A0C9-B30C-41E8-9623-BDDED2C481FC}" type="pres">
      <dgm:prSet presAssocID="{20F2063A-6638-4A2E-9927-707CEFFACEF4}" presName="spaceRect" presStyleCnt="0"/>
      <dgm:spPr/>
    </dgm:pt>
    <dgm:pt modelId="{5EF2E1B1-64F1-405A-8E1D-3EEB01FC5893}" type="pres">
      <dgm:prSet presAssocID="{20F2063A-6638-4A2E-9927-707CEFFACEF4}" presName="parTx" presStyleLbl="revTx" presStyleIdx="2" presStyleCnt="4">
        <dgm:presLayoutVars>
          <dgm:chMax val="0"/>
          <dgm:chPref val="0"/>
        </dgm:presLayoutVars>
      </dgm:prSet>
      <dgm:spPr/>
    </dgm:pt>
    <dgm:pt modelId="{7E345513-7D2E-4EC5-A70D-03FF9ED4CAC6}" type="pres">
      <dgm:prSet presAssocID="{4DDE4A17-2C58-4377-8258-B73697E667C3}" presName="sibTrans" presStyleCnt="0"/>
      <dgm:spPr/>
    </dgm:pt>
    <dgm:pt modelId="{872EE2BA-B7C3-430D-9A70-8DED014E65F4}" type="pres">
      <dgm:prSet presAssocID="{C6A62D43-1AD3-4ACC-AFA8-58E24C79CDAE}" presName="compNode" presStyleCnt="0"/>
      <dgm:spPr/>
    </dgm:pt>
    <dgm:pt modelId="{30EF30E3-4312-4F2B-8D71-AA3601A76F6B}" type="pres">
      <dgm:prSet presAssocID="{C6A62D43-1AD3-4ACC-AFA8-58E24C79CDAE}" presName="bgRect" presStyleLbl="bgShp" presStyleIdx="3" presStyleCnt="4"/>
      <dgm:spPr/>
    </dgm:pt>
    <dgm:pt modelId="{03226F71-447A-4AC1-8431-B82B09827CC6}" type="pres">
      <dgm:prSet presAssocID="{C6A62D43-1AD3-4ACC-AFA8-58E24C79CDAE}" presName="iconRect" presStyleLbl="node1" presStyleIdx="3" presStyleCnt="4"/>
      <dgm:spPr/>
    </dgm:pt>
    <dgm:pt modelId="{FF7CD561-4348-43A2-A97A-9445D22A3D3E}" type="pres">
      <dgm:prSet presAssocID="{C6A62D43-1AD3-4ACC-AFA8-58E24C79CDAE}" presName="spaceRect" presStyleCnt="0"/>
      <dgm:spPr/>
    </dgm:pt>
    <dgm:pt modelId="{CC46D5AB-2494-430F-BA07-6AEC3DBDBEED}" type="pres">
      <dgm:prSet presAssocID="{C6A62D43-1AD3-4ACC-AFA8-58E24C79CDAE}" presName="parTx" presStyleLbl="revTx" presStyleIdx="3" presStyleCnt="4">
        <dgm:presLayoutVars>
          <dgm:chMax val="0"/>
          <dgm:chPref val="0"/>
        </dgm:presLayoutVars>
      </dgm:prSet>
      <dgm:spPr/>
    </dgm:pt>
  </dgm:ptLst>
  <dgm:cxnLst>
    <dgm:cxn modelId="{C4241B5C-F223-4414-A30E-3642142AA9B7}" type="presOf" srcId="{C6A62D43-1AD3-4ACC-AFA8-58E24C79CDAE}" destId="{CC46D5AB-2494-430F-BA07-6AEC3DBDBEED}" srcOrd="0" destOrd="0" presId="urn:microsoft.com/office/officeart/2018/2/layout/IconVerticalSolidList"/>
    <dgm:cxn modelId="{56BE7C5C-D8A8-4C04-8CFF-BFFC78E26A6A}" type="presOf" srcId="{6A9D724A-0A8C-47A9-A3CC-D32CD1D2ABF7}" destId="{D660F454-F455-4F77-9F2F-AC660B3B93AB}" srcOrd="0" destOrd="0" presId="urn:microsoft.com/office/officeart/2018/2/layout/IconVerticalSolidList"/>
    <dgm:cxn modelId="{2AA9E764-2ED5-48B5-9B48-F3A5912E1C3A}" type="presOf" srcId="{1335FF0D-D6A2-46D3-BF74-74E2604B04F5}" destId="{FC72D23F-764F-4E9E-AA19-17229405A63D}" srcOrd="0" destOrd="0" presId="urn:microsoft.com/office/officeart/2018/2/layout/IconVerticalSolidList"/>
    <dgm:cxn modelId="{05C3354B-4E4A-4C25-BA52-0CCBD34A3BF1}" type="presOf" srcId="{A40D5528-D8EA-4F7D-8979-FE4590E87EA4}" destId="{32BA6895-E4B2-46BC-8F29-A69BBCC0F1B2}" srcOrd="0" destOrd="0" presId="urn:microsoft.com/office/officeart/2018/2/layout/IconVerticalSolidList"/>
    <dgm:cxn modelId="{F61FE06F-0CB1-4FD4-8570-95B03A5F29DB}" srcId="{A40D5528-D8EA-4F7D-8979-FE4590E87EA4}" destId="{20F2063A-6638-4A2E-9927-707CEFFACEF4}" srcOrd="2" destOrd="0" parTransId="{547BF8AA-3E8F-478A-A0D9-1B0B738D1E9A}" sibTransId="{4DDE4A17-2C58-4377-8258-B73697E667C3}"/>
    <dgm:cxn modelId="{A0E55F8B-E29E-4220-A37B-C6A39F358518}" type="presOf" srcId="{20F2063A-6638-4A2E-9927-707CEFFACEF4}" destId="{5EF2E1B1-64F1-405A-8E1D-3EEB01FC5893}" srcOrd="0" destOrd="0" presId="urn:microsoft.com/office/officeart/2018/2/layout/IconVerticalSolidList"/>
    <dgm:cxn modelId="{9585C3C9-A582-48AF-B64C-777886918D5A}" srcId="{A40D5528-D8EA-4F7D-8979-FE4590E87EA4}" destId="{6A9D724A-0A8C-47A9-A3CC-D32CD1D2ABF7}" srcOrd="1" destOrd="0" parTransId="{E51E718C-33F5-4E64-9205-3EB02D1A8817}" sibTransId="{0518293C-C4CB-4A29-87CD-6E5FE853D355}"/>
    <dgm:cxn modelId="{69F2D3F1-E792-4DDA-8FAB-7FE8627E46EC}" srcId="{A40D5528-D8EA-4F7D-8979-FE4590E87EA4}" destId="{1335FF0D-D6A2-46D3-BF74-74E2604B04F5}" srcOrd="0" destOrd="0" parTransId="{17A79D86-7833-4192-AD34-EBBA783931BD}" sibTransId="{ED150939-23D8-4F28-B402-049863338A55}"/>
    <dgm:cxn modelId="{7662E3FC-D245-4159-A6D6-1504FF4974EF}" srcId="{A40D5528-D8EA-4F7D-8979-FE4590E87EA4}" destId="{C6A62D43-1AD3-4ACC-AFA8-58E24C79CDAE}" srcOrd="3" destOrd="0" parTransId="{6EDA3A9C-7F0D-4688-B26D-88792247EE42}" sibTransId="{71054A94-B4E6-46C2-A14C-AA5F9F9DDC37}"/>
    <dgm:cxn modelId="{97C40E04-37CB-4E61-9B69-6359B5E01BB7}" type="presParOf" srcId="{32BA6895-E4B2-46BC-8F29-A69BBCC0F1B2}" destId="{D6DD1BB1-DC08-413D-B1B7-75B1CDEA174F}" srcOrd="0" destOrd="0" presId="urn:microsoft.com/office/officeart/2018/2/layout/IconVerticalSolidList"/>
    <dgm:cxn modelId="{01E70907-FAB4-46DE-9652-A2A56E39B30C}" type="presParOf" srcId="{D6DD1BB1-DC08-413D-B1B7-75B1CDEA174F}" destId="{46EA081D-5783-4407-8307-5E0EC9A6E905}" srcOrd="0" destOrd="0" presId="urn:microsoft.com/office/officeart/2018/2/layout/IconVerticalSolidList"/>
    <dgm:cxn modelId="{D671DE59-E1BE-427D-A362-2502E41588DE}" type="presParOf" srcId="{D6DD1BB1-DC08-413D-B1B7-75B1CDEA174F}" destId="{6B8FE684-FCBD-4CCD-B0A4-D6449F66729E}" srcOrd="1" destOrd="0" presId="urn:microsoft.com/office/officeart/2018/2/layout/IconVerticalSolidList"/>
    <dgm:cxn modelId="{F6B6DAAD-FF39-4404-B493-7A7AB6938BFF}" type="presParOf" srcId="{D6DD1BB1-DC08-413D-B1B7-75B1CDEA174F}" destId="{66AD09F6-CE22-4758-BA98-9E913FC6E335}" srcOrd="2" destOrd="0" presId="urn:microsoft.com/office/officeart/2018/2/layout/IconVerticalSolidList"/>
    <dgm:cxn modelId="{1822A899-DB15-4018-89E9-3FEAF9D09D0C}" type="presParOf" srcId="{D6DD1BB1-DC08-413D-B1B7-75B1CDEA174F}" destId="{FC72D23F-764F-4E9E-AA19-17229405A63D}" srcOrd="3" destOrd="0" presId="urn:microsoft.com/office/officeart/2018/2/layout/IconVerticalSolidList"/>
    <dgm:cxn modelId="{4E915DDF-9BF0-4EBD-9C3A-6FA9DDDAF63A}" type="presParOf" srcId="{32BA6895-E4B2-46BC-8F29-A69BBCC0F1B2}" destId="{97DCDFB8-AEAF-462A-B395-379C52612956}" srcOrd="1" destOrd="0" presId="urn:microsoft.com/office/officeart/2018/2/layout/IconVerticalSolidList"/>
    <dgm:cxn modelId="{AA9696E4-5BE7-45EA-A638-56A49910E320}" type="presParOf" srcId="{32BA6895-E4B2-46BC-8F29-A69BBCC0F1B2}" destId="{18D15BEB-A8C4-42A8-BCE9-61AAF0E7FC8C}" srcOrd="2" destOrd="0" presId="urn:microsoft.com/office/officeart/2018/2/layout/IconVerticalSolidList"/>
    <dgm:cxn modelId="{44587363-105B-4967-B1E6-A64E8B85026F}" type="presParOf" srcId="{18D15BEB-A8C4-42A8-BCE9-61AAF0E7FC8C}" destId="{821B1646-A061-4FAB-8822-A0076B074801}" srcOrd="0" destOrd="0" presId="urn:microsoft.com/office/officeart/2018/2/layout/IconVerticalSolidList"/>
    <dgm:cxn modelId="{DCA029C0-42BD-4B43-883A-634ACCCB55A9}" type="presParOf" srcId="{18D15BEB-A8C4-42A8-BCE9-61AAF0E7FC8C}" destId="{39E68509-52A5-4E61-A09D-B7612E612ABD}" srcOrd="1" destOrd="0" presId="urn:microsoft.com/office/officeart/2018/2/layout/IconVerticalSolidList"/>
    <dgm:cxn modelId="{B9F48D4E-D169-47B7-B09A-07E3D789719F}" type="presParOf" srcId="{18D15BEB-A8C4-42A8-BCE9-61AAF0E7FC8C}" destId="{BD92ACDE-5C5D-4F92-81FB-E160AB32A887}" srcOrd="2" destOrd="0" presId="urn:microsoft.com/office/officeart/2018/2/layout/IconVerticalSolidList"/>
    <dgm:cxn modelId="{6C4466AC-D651-4E26-826D-C707FEFE5A92}" type="presParOf" srcId="{18D15BEB-A8C4-42A8-BCE9-61AAF0E7FC8C}" destId="{D660F454-F455-4F77-9F2F-AC660B3B93AB}" srcOrd="3" destOrd="0" presId="urn:microsoft.com/office/officeart/2018/2/layout/IconVerticalSolidList"/>
    <dgm:cxn modelId="{376ECB37-0C10-488D-A8B7-60F47696DB07}" type="presParOf" srcId="{32BA6895-E4B2-46BC-8F29-A69BBCC0F1B2}" destId="{936EC4A4-D6F0-464F-98E2-FBE495EB70A4}" srcOrd="3" destOrd="0" presId="urn:microsoft.com/office/officeart/2018/2/layout/IconVerticalSolidList"/>
    <dgm:cxn modelId="{B7C209C6-ACF8-4A89-8E22-23C4BD9AD5B7}" type="presParOf" srcId="{32BA6895-E4B2-46BC-8F29-A69BBCC0F1B2}" destId="{143F1671-432C-422E-B6F2-BA82EC314E6A}" srcOrd="4" destOrd="0" presId="urn:microsoft.com/office/officeart/2018/2/layout/IconVerticalSolidList"/>
    <dgm:cxn modelId="{C4988DA0-31D1-43ED-ADC5-84C22361B5E5}" type="presParOf" srcId="{143F1671-432C-422E-B6F2-BA82EC314E6A}" destId="{89D296D6-4B64-444B-8515-6E2CDD314DD6}" srcOrd="0" destOrd="0" presId="urn:microsoft.com/office/officeart/2018/2/layout/IconVerticalSolidList"/>
    <dgm:cxn modelId="{ED157F4E-BD3D-4EED-9B96-AFFD7169320C}" type="presParOf" srcId="{143F1671-432C-422E-B6F2-BA82EC314E6A}" destId="{813EEC65-EEC8-4B58-A806-810DE9261A97}" srcOrd="1" destOrd="0" presId="urn:microsoft.com/office/officeart/2018/2/layout/IconVerticalSolidList"/>
    <dgm:cxn modelId="{8FE61051-3BBE-4F9D-9EBF-0D94D99C40D3}" type="presParOf" srcId="{143F1671-432C-422E-B6F2-BA82EC314E6A}" destId="{AF72A0C9-B30C-41E8-9623-BDDED2C481FC}" srcOrd="2" destOrd="0" presId="urn:microsoft.com/office/officeart/2018/2/layout/IconVerticalSolidList"/>
    <dgm:cxn modelId="{94F4FBBE-7A2A-443F-9DC3-7558D57A2BA8}" type="presParOf" srcId="{143F1671-432C-422E-B6F2-BA82EC314E6A}" destId="{5EF2E1B1-64F1-405A-8E1D-3EEB01FC5893}" srcOrd="3" destOrd="0" presId="urn:microsoft.com/office/officeart/2018/2/layout/IconVerticalSolidList"/>
    <dgm:cxn modelId="{DBF6520D-0F9E-4EFA-9850-72301012E3D7}" type="presParOf" srcId="{32BA6895-E4B2-46BC-8F29-A69BBCC0F1B2}" destId="{7E345513-7D2E-4EC5-A70D-03FF9ED4CAC6}" srcOrd="5" destOrd="0" presId="urn:microsoft.com/office/officeart/2018/2/layout/IconVerticalSolidList"/>
    <dgm:cxn modelId="{AF06879B-CFC6-4639-B202-AA3DFFAD10EB}" type="presParOf" srcId="{32BA6895-E4B2-46BC-8F29-A69BBCC0F1B2}" destId="{872EE2BA-B7C3-430D-9A70-8DED014E65F4}" srcOrd="6" destOrd="0" presId="urn:microsoft.com/office/officeart/2018/2/layout/IconVerticalSolidList"/>
    <dgm:cxn modelId="{7ED4A357-2060-497F-AF50-AA7395CFE9F3}" type="presParOf" srcId="{872EE2BA-B7C3-430D-9A70-8DED014E65F4}" destId="{30EF30E3-4312-4F2B-8D71-AA3601A76F6B}" srcOrd="0" destOrd="0" presId="urn:microsoft.com/office/officeart/2018/2/layout/IconVerticalSolidList"/>
    <dgm:cxn modelId="{42437BC6-A289-48BF-A3E7-AEE04F9FB4CB}" type="presParOf" srcId="{872EE2BA-B7C3-430D-9A70-8DED014E65F4}" destId="{03226F71-447A-4AC1-8431-B82B09827CC6}" srcOrd="1" destOrd="0" presId="urn:microsoft.com/office/officeart/2018/2/layout/IconVerticalSolidList"/>
    <dgm:cxn modelId="{97E595F8-845B-4BDB-AD7A-940E244DD982}" type="presParOf" srcId="{872EE2BA-B7C3-430D-9A70-8DED014E65F4}" destId="{FF7CD561-4348-43A2-A97A-9445D22A3D3E}" srcOrd="2" destOrd="0" presId="urn:microsoft.com/office/officeart/2018/2/layout/IconVerticalSolidList"/>
    <dgm:cxn modelId="{67BD22BD-F70E-4240-B504-467C04D02241}" type="presParOf" srcId="{872EE2BA-B7C3-430D-9A70-8DED014E65F4}" destId="{CC46D5AB-2494-430F-BA07-6AEC3DBDBE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D8EF395-6C38-4DDC-884E-9A8D883E46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80FF02-4508-4B3D-B9BE-F487EA957ACF}">
      <dgm:prSet/>
      <dgm:spPr/>
      <dgm:t>
        <a:bodyPr/>
        <a:lstStyle/>
        <a:p>
          <a:r>
            <a:rPr lang="en-US"/>
            <a:t>Import data</a:t>
          </a:r>
        </a:p>
      </dgm:t>
    </dgm:pt>
    <dgm:pt modelId="{E9656E90-FBA4-4090-BA51-EE12E75DAD09}" type="parTrans" cxnId="{D78A1F47-843C-4A92-9BF0-1C128D756996}">
      <dgm:prSet/>
      <dgm:spPr/>
      <dgm:t>
        <a:bodyPr/>
        <a:lstStyle/>
        <a:p>
          <a:endParaRPr lang="en-US"/>
        </a:p>
      </dgm:t>
    </dgm:pt>
    <dgm:pt modelId="{7055AEBD-D3EE-4043-8A6C-9158741C002E}" type="sibTrans" cxnId="{D78A1F47-843C-4A92-9BF0-1C128D756996}">
      <dgm:prSet/>
      <dgm:spPr/>
      <dgm:t>
        <a:bodyPr/>
        <a:lstStyle/>
        <a:p>
          <a:endParaRPr lang="en-US"/>
        </a:p>
      </dgm:t>
    </dgm:pt>
    <dgm:pt modelId="{7A0D79CD-B71A-4640-8872-B2FF10F565E1}">
      <dgm:prSet/>
      <dgm:spPr/>
      <dgm:t>
        <a:bodyPr/>
        <a:lstStyle/>
        <a:p>
          <a:r>
            <a:rPr lang="en-US"/>
            <a:t>Explore data (Missing Values, Outliers)</a:t>
          </a:r>
        </a:p>
      </dgm:t>
    </dgm:pt>
    <dgm:pt modelId="{AA42FD1A-F42E-40A7-AB24-C54609504CEE}" type="parTrans" cxnId="{95C0CB6C-D18A-421D-8785-2BCDF31B175B}">
      <dgm:prSet/>
      <dgm:spPr/>
      <dgm:t>
        <a:bodyPr/>
        <a:lstStyle/>
        <a:p>
          <a:endParaRPr lang="en-US"/>
        </a:p>
      </dgm:t>
    </dgm:pt>
    <dgm:pt modelId="{0403DE52-9D54-4581-80DB-AD65A145B7B7}" type="sibTrans" cxnId="{95C0CB6C-D18A-421D-8785-2BCDF31B175B}">
      <dgm:prSet/>
      <dgm:spPr/>
      <dgm:t>
        <a:bodyPr/>
        <a:lstStyle/>
        <a:p>
          <a:endParaRPr lang="en-US"/>
        </a:p>
      </dgm:t>
    </dgm:pt>
    <dgm:pt modelId="{69DD7762-C093-47BC-B48E-E8A48D92B2D8}">
      <dgm:prSet/>
      <dgm:spPr/>
      <dgm:t>
        <a:bodyPr/>
        <a:lstStyle/>
        <a:p>
          <a:r>
            <a:rPr lang="en-US"/>
            <a:t>Preprocess data (Missing value imputation, outlier treatment, normalization)</a:t>
          </a:r>
        </a:p>
      </dgm:t>
    </dgm:pt>
    <dgm:pt modelId="{DEEFCF9B-89B4-412A-8DB1-91A8AA175F2C}" type="parTrans" cxnId="{FE9F184C-850D-424F-A803-FFF648AF4669}">
      <dgm:prSet/>
      <dgm:spPr/>
      <dgm:t>
        <a:bodyPr/>
        <a:lstStyle/>
        <a:p>
          <a:endParaRPr lang="en-US"/>
        </a:p>
      </dgm:t>
    </dgm:pt>
    <dgm:pt modelId="{044A9996-80B4-4DA2-BEDE-4563316E4C5D}" type="sibTrans" cxnId="{FE9F184C-850D-424F-A803-FFF648AF4669}">
      <dgm:prSet/>
      <dgm:spPr/>
      <dgm:t>
        <a:bodyPr/>
        <a:lstStyle/>
        <a:p>
          <a:endParaRPr lang="en-US"/>
        </a:p>
      </dgm:t>
    </dgm:pt>
    <dgm:pt modelId="{D3CE3244-F19C-4B0A-9E90-07F57A22CE95}">
      <dgm:prSet/>
      <dgm:spPr/>
      <dgm:t>
        <a:bodyPr/>
        <a:lstStyle/>
        <a:p>
          <a:r>
            <a:rPr lang="en-US"/>
            <a:t>Model Selection</a:t>
          </a:r>
        </a:p>
      </dgm:t>
    </dgm:pt>
    <dgm:pt modelId="{116FF176-F578-4B58-A0A3-3DE5A976B676}" type="parTrans" cxnId="{9AEFB195-7023-4BFA-9B71-DEEE1AB82BF5}">
      <dgm:prSet/>
      <dgm:spPr/>
      <dgm:t>
        <a:bodyPr/>
        <a:lstStyle/>
        <a:p>
          <a:endParaRPr lang="en-US"/>
        </a:p>
      </dgm:t>
    </dgm:pt>
    <dgm:pt modelId="{8BCB74D7-9987-4F93-803B-FF6A37821EB3}" type="sibTrans" cxnId="{9AEFB195-7023-4BFA-9B71-DEEE1AB82BF5}">
      <dgm:prSet/>
      <dgm:spPr/>
      <dgm:t>
        <a:bodyPr/>
        <a:lstStyle/>
        <a:p>
          <a:endParaRPr lang="en-US"/>
        </a:p>
      </dgm:t>
    </dgm:pt>
    <dgm:pt modelId="{CEA85223-8035-495D-B6F4-F8E389033F4D}">
      <dgm:prSet/>
      <dgm:spPr/>
      <dgm:t>
        <a:bodyPr/>
        <a:lstStyle/>
        <a:p>
          <a:r>
            <a:rPr lang="en-US"/>
            <a:t>Model Training</a:t>
          </a:r>
        </a:p>
      </dgm:t>
    </dgm:pt>
    <dgm:pt modelId="{A422B38E-EFD6-4876-953F-238A3F446A54}" type="parTrans" cxnId="{A39E106F-ECDA-4124-A3DE-BAE1678E8446}">
      <dgm:prSet/>
      <dgm:spPr/>
      <dgm:t>
        <a:bodyPr/>
        <a:lstStyle/>
        <a:p>
          <a:endParaRPr lang="en-US"/>
        </a:p>
      </dgm:t>
    </dgm:pt>
    <dgm:pt modelId="{3E2C810F-3A73-4B97-9C70-9025436FC0DC}" type="sibTrans" cxnId="{A39E106F-ECDA-4124-A3DE-BAE1678E8446}">
      <dgm:prSet/>
      <dgm:spPr/>
      <dgm:t>
        <a:bodyPr/>
        <a:lstStyle/>
        <a:p>
          <a:endParaRPr lang="en-US"/>
        </a:p>
      </dgm:t>
    </dgm:pt>
    <dgm:pt modelId="{D32BA673-9E19-48FD-A277-202370B2E1B9}">
      <dgm:prSet/>
      <dgm:spPr/>
      <dgm:t>
        <a:bodyPr/>
        <a:lstStyle/>
        <a:p>
          <a:r>
            <a:rPr lang="en-US"/>
            <a:t>Model Testing</a:t>
          </a:r>
        </a:p>
      </dgm:t>
    </dgm:pt>
    <dgm:pt modelId="{69003902-ECC9-47A1-8809-1449F50D703A}" type="parTrans" cxnId="{9A168F6A-9FB9-4462-952B-F66B03AA974E}">
      <dgm:prSet/>
      <dgm:spPr/>
      <dgm:t>
        <a:bodyPr/>
        <a:lstStyle/>
        <a:p>
          <a:endParaRPr lang="en-US"/>
        </a:p>
      </dgm:t>
    </dgm:pt>
    <dgm:pt modelId="{68B3F439-4F47-4BBE-905D-92B40AE7660A}" type="sibTrans" cxnId="{9A168F6A-9FB9-4462-952B-F66B03AA974E}">
      <dgm:prSet/>
      <dgm:spPr/>
      <dgm:t>
        <a:bodyPr/>
        <a:lstStyle/>
        <a:p>
          <a:endParaRPr lang="en-US"/>
        </a:p>
      </dgm:t>
    </dgm:pt>
    <dgm:pt modelId="{D487C61B-EC1D-4221-9758-E79FB24E1E71}">
      <dgm:prSet/>
      <dgm:spPr/>
      <dgm:t>
        <a:bodyPr/>
        <a:lstStyle/>
        <a:p>
          <a:r>
            <a:rPr lang="en-US"/>
            <a:t>Model Deployment</a:t>
          </a:r>
        </a:p>
      </dgm:t>
    </dgm:pt>
    <dgm:pt modelId="{B9925039-3FCE-4DF4-A1D4-3FF03F4BE63D}" type="parTrans" cxnId="{6412FDA7-06D9-4E19-90B9-9AB90040F2E9}">
      <dgm:prSet/>
      <dgm:spPr/>
      <dgm:t>
        <a:bodyPr/>
        <a:lstStyle/>
        <a:p>
          <a:endParaRPr lang="en-US"/>
        </a:p>
      </dgm:t>
    </dgm:pt>
    <dgm:pt modelId="{EA9D73AF-5769-496A-A2EE-47112E379D05}" type="sibTrans" cxnId="{6412FDA7-06D9-4E19-90B9-9AB90040F2E9}">
      <dgm:prSet/>
      <dgm:spPr/>
      <dgm:t>
        <a:bodyPr/>
        <a:lstStyle/>
        <a:p>
          <a:endParaRPr lang="en-US"/>
        </a:p>
      </dgm:t>
    </dgm:pt>
    <dgm:pt modelId="{62A02B68-69CE-425A-9EA2-9299EBBFFDE7}" type="pres">
      <dgm:prSet presAssocID="{DD8EF395-6C38-4DDC-884E-9A8D883E46F0}" presName="root" presStyleCnt="0">
        <dgm:presLayoutVars>
          <dgm:dir/>
          <dgm:resizeHandles val="exact"/>
        </dgm:presLayoutVars>
      </dgm:prSet>
      <dgm:spPr/>
    </dgm:pt>
    <dgm:pt modelId="{9E6745DA-D344-4177-AE8B-3D380EC874C7}" type="pres">
      <dgm:prSet presAssocID="{E580FF02-4508-4B3D-B9BE-F487EA957ACF}" presName="compNode" presStyleCnt="0"/>
      <dgm:spPr/>
    </dgm:pt>
    <dgm:pt modelId="{C1EE8FBE-13DB-40E8-AF7D-B2648A7C3CF4}" type="pres">
      <dgm:prSet presAssocID="{E580FF02-4508-4B3D-B9BE-F487EA957ACF}" presName="bgRect" presStyleLbl="bgShp" presStyleIdx="0" presStyleCnt="7"/>
      <dgm:spPr/>
    </dgm:pt>
    <dgm:pt modelId="{F37CA8F6-5255-4242-8FCC-79D32CB92FD1}" type="pres">
      <dgm:prSet presAssocID="{E580FF02-4508-4B3D-B9BE-F487EA957AC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9F5AE0A-2977-45B8-B290-AB92F82895C2}" type="pres">
      <dgm:prSet presAssocID="{E580FF02-4508-4B3D-B9BE-F487EA957ACF}" presName="spaceRect" presStyleCnt="0"/>
      <dgm:spPr/>
    </dgm:pt>
    <dgm:pt modelId="{E317A9E2-2B54-4399-85E8-9DC0BD08D0C0}" type="pres">
      <dgm:prSet presAssocID="{E580FF02-4508-4B3D-B9BE-F487EA957ACF}" presName="parTx" presStyleLbl="revTx" presStyleIdx="0" presStyleCnt="7">
        <dgm:presLayoutVars>
          <dgm:chMax val="0"/>
          <dgm:chPref val="0"/>
        </dgm:presLayoutVars>
      </dgm:prSet>
      <dgm:spPr/>
    </dgm:pt>
    <dgm:pt modelId="{81B48FA9-D6BC-4EF4-987A-6F97B66365D3}" type="pres">
      <dgm:prSet presAssocID="{7055AEBD-D3EE-4043-8A6C-9158741C002E}" presName="sibTrans" presStyleCnt="0"/>
      <dgm:spPr/>
    </dgm:pt>
    <dgm:pt modelId="{6FB160F1-59B1-4F40-BB25-40F6BCBA1ABA}" type="pres">
      <dgm:prSet presAssocID="{7A0D79CD-B71A-4640-8872-B2FF10F565E1}" presName="compNode" presStyleCnt="0"/>
      <dgm:spPr/>
    </dgm:pt>
    <dgm:pt modelId="{7375282E-076D-48F4-87E7-76F843B5C703}" type="pres">
      <dgm:prSet presAssocID="{7A0D79CD-B71A-4640-8872-B2FF10F565E1}" presName="bgRect" presStyleLbl="bgShp" presStyleIdx="1" presStyleCnt="7"/>
      <dgm:spPr/>
    </dgm:pt>
    <dgm:pt modelId="{C7DBE63E-4555-45C5-90DB-67271AC8D0C0}" type="pres">
      <dgm:prSet presAssocID="{7A0D79CD-B71A-4640-8872-B2FF10F565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A24715D-5F93-4693-BFEA-B49853A9256B}" type="pres">
      <dgm:prSet presAssocID="{7A0D79CD-B71A-4640-8872-B2FF10F565E1}" presName="spaceRect" presStyleCnt="0"/>
      <dgm:spPr/>
    </dgm:pt>
    <dgm:pt modelId="{31AC567F-97EA-4502-8691-9287DD44C620}" type="pres">
      <dgm:prSet presAssocID="{7A0D79CD-B71A-4640-8872-B2FF10F565E1}" presName="parTx" presStyleLbl="revTx" presStyleIdx="1" presStyleCnt="7">
        <dgm:presLayoutVars>
          <dgm:chMax val="0"/>
          <dgm:chPref val="0"/>
        </dgm:presLayoutVars>
      </dgm:prSet>
      <dgm:spPr/>
    </dgm:pt>
    <dgm:pt modelId="{6E8C5366-8979-441E-8201-6A7142AE4A75}" type="pres">
      <dgm:prSet presAssocID="{0403DE52-9D54-4581-80DB-AD65A145B7B7}" presName="sibTrans" presStyleCnt="0"/>
      <dgm:spPr/>
    </dgm:pt>
    <dgm:pt modelId="{67FAE252-FF02-4A8D-A533-420ADC40D6F5}" type="pres">
      <dgm:prSet presAssocID="{69DD7762-C093-47BC-B48E-E8A48D92B2D8}" presName="compNode" presStyleCnt="0"/>
      <dgm:spPr/>
    </dgm:pt>
    <dgm:pt modelId="{D1FA029A-572E-4B9B-80D7-B90F506AC38B}" type="pres">
      <dgm:prSet presAssocID="{69DD7762-C093-47BC-B48E-E8A48D92B2D8}" presName="bgRect" presStyleLbl="bgShp" presStyleIdx="2" presStyleCnt="7"/>
      <dgm:spPr/>
    </dgm:pt>
    <dgm:pt modelId="{56577838-8436-4C57-8C56-B225E45BF709}" type="pres">
      <dgm:prSet presAssocID="{69DD7762-C093-47BC-B48E-E8A48D92B2D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0163312B-CBAC-4E39-A980-E5FBDC3B9775}" type="pres">
      <dgm:prSet presAssocID="{69DD7762-C093-47BC-B48E-E8A48D92B2D8}" presName="spaceRect" presStyleCnt="0"/>
      <dgm:spPr/>
    </dgm:pt>
    <dgm:pt modelId="{7CF999E1-66E2-4D7C-9079-2FC33B3FC992}" type="pres">
      <dgm:prSet presAssocID="{69DD7762-C093-47BC-B48E-E8A48D92B2D8}" presName="parTx" presStyleLbl="revTx" presStyleIdx="2" presStyleCnt="7">
        <dgm:presLayoutVars>
          <dgm:chMax val="0"/>
          <dgm:chPref val="0"/>
        </dgm:presLayoutVars>
      </dgm:prSet>
      <dgm:spPr/>
    </dgm:pt>
    <dgm:pt modelId="{EFE3021A-61E0-4636-AA50-12D2DF606EA7}" type="pres">
      <dgm:prSet presAssocID="{044A9996-80B4-4DA2-BEDE-4563316E4C5D}" presName="sibTrans" presStyleCnt="0"/>
      <dgm:spPr/>
    </dgm:pt>
    <dgm:pt modelId="{653EA2EE-9C15-42F0-9C76-5BEB5F93CA94}" type="pres">
      <dgm:prSet presAssocID="{D3CE3244-F19C-4B0A-9E90-07F57A22CE95}" presName="compNode" presStyleCnt="0"/>
      <dgm:spPr/>
    </dgm:pt>
    <dgm:pt modelId="{C6972FF0-A49D-4004-85BC-03BF9BD24C69}" type="pres">
      <dgm:prSet presAssocID="{D3CE3244-F19C-4B0A-9E90-07F57A22CE95}" presName="bgRect" presStyleLbl="bgShp" presStyleIdx="3" presStyleCnt="7"/>
      <dgm:spPr/>
    </dgm:pt>
    <dgm:pt modelId="{E6BDC8B1-BA81-43E7-95B2-CA6A6FCB442F}" type="pres">
      <dgm:prSet presAssocID="{D3CE3244-F19C-4B0A-9E90-07F57A22CE9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27A70C5-EC5B-4D25-BADC-3E64BF141A01}" type="pres">
      <dgm:prSet presAssocID="{D3CE3244-F19C-4B0A-9E90-07F57A22CE95}" presName="spaceRect" presStyleCnt="0"/>
      <dgm:spPr/>
    </dgm:pt>
    <dgm:pt modelId="{37D19A64-44BF-4C79-B2A9-8D8917A5D3F5}" type="pres">
      <dgm:prSet presAssocID="{D3CE3244-F19C-4B0A-9E90-07F57A22CE95}" presName="parTx" presStyleLbl="revTx" presStyleIdx="3" presStyleCnt="7">
        <dgm:presLayoutVars>
          <dgm:chMax val="0"/>
          <dgm:chPref val="0"/>
        </dgm:presLayoutVars>
      </dgm:prSet>
      <dgm:spPr/>
    </dgm:pt>
    <dgm:pt modelId="{E3C041F2-4BC0-466F-ADDF-1F97421F9EC0}" type="pres">
      <dgm:prSet presAssocID="{8BCB74D7-9987-4F93-803B-FF6A37821EB3}" presName="sibTrans" presStyleCnt="0"/>
      <dgm:spPr/>
    </dgm:pt>
    <dgm:pt modelId="{29016E44-46CF-4167-96B8-79DAF8507DED}" type="pres">
      <dgm:prSet presAssocID="{CEA85223-8035-495D-B6F4-F8E389033F4D}" presName="compNode" presStyleCnt="0"/>
      <dgm:spPr/>
    </dgm:pt>
    <dgm:pt modelId="{8C9E0228-3EBE-4E6A-882B-2661AADFCE5D}" type="pres">
      <dgm:prSet presAssocID="{CEA85223-8035-495D-B6F4-F8E389033F4D}" presName="bgRect" presStyleLbl="bgShp" presStyleIdx="4" presStyleCnt="7"/>
      <dgm:spPr/>
    </dgm:pt>
    <dgm:pt modelId="{D0C94BB8-E65D-4FD7-B133-72BCC425BD78}" type="pres">
      <dgm:prSet presAssocID="{CEA85223-8035-495D-B6F4-F8E389033F4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45F99169-0378-49B6-A614-BD45F0F373FF}" type="pres">
      <dgm:prSet presAssocID="{CEA85223-8035-495D-B6F4-F8E389033F4D}" presName="spaceRect" presStyleCnt="0"/>
      <dgm:spPr/>
    </dgm:pt>
    <dgm:pt modelId="{9617F5CB-B0CA-4D3D-8D04-2503B0C4FFCF}" type="pres">
      <dgm:prSet presAssocID="{CEA85223-8035-495D-B6F4-F8E389033F4D}" presName="parTx" presStyleLbl="revTx" presStyleIdx="4" presStyleCnt="7">
        <dgm:presLayoutVars>
          <dgm:chMax val="0"/>
          <dgm:chPref val="0"/>
        </dgm:presLayoutVars>
      </dgm:prSet>
      <dgm:spPr/>
    </dgm:pt>
    <dgm:pt modelId="{42495791-FCEE-467A-81EE-4E30458D9951}" type="pres">
      <dgm:prSet presAssocID="{3E2C810F-3A73-4B97-9C70-9025436FC0DC}" presName="sibTrans" presStyleCnt="0"/>
      <dgm:spPr/>
    </dgm:pt>
    <dgm:pt modelId="{5AE1F0F1-7296-401E-B09B-C9393BF7506B}" type="pres">
      <dgm:prSet presAssocID="{D32BA673-9E19-48FD-A277-202370B2E1B9}" presName="compNode" presStyleCnt="0"/>
      <dgm:spPr/>
    </dgm:pt>
    <dgm:pt modelId="{4905222A-DC2B-4829-8276-A3AB95B7EA81}" type="pres">
      <dgm:prSet presAssocID="{D32BA673-9E19-48FD-A277-202370B2E1B9}" presName="bgRect" presStyleLbl="bgShp" presStyleIdx="5" presStyleCnt="7"/>
      <dgm:spPr/>
    </dgm:pt>
    <dgm:pt modelId="{02F8AA79-56F1-4B49-A767-5ACB7F881244}" type="pres">
      <dgm:prSet presAssocID="{D32BA673-9E19-48FD-A277-202370B2E1B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13E70903-47F7-4E75-8E65-B0C3BF3E18AD}" type="pres">
      <dgm:prSet presAssocID="{D32BA673-9E19-48FD-A277-202370B2E1B9}" presName="spaceRect" presStyleCnt="0"/>
      <dgm:spPr/>
    </dgm:pt>
    <dgm:pt modelId="{A425879F-0A4C-4B9D-8DF3-FBCA44238006}" type="pres">
      <dgm:prSet presAssocID="{D32BA673-9E19-48FD-A277-202370B2E1B9}" presName="parTx" presStyleLbl="revTx" presStyleIdx="5" presStyleCnt="7">
        <dgm:presLayoutVars>
          <dgm:chMax val="0"/>
          <dgm:chPref val="0"/>
        </dgm:presLayoutVars>
      </dgm:prSet>
      <dgm:spPr/>
    </dgm:pt>
    <dgm:pt modelId="{2F498BA6-CCB3-4D99-B374-76A823583A79}" type="pres">
      <dgm:prSet presAssocID="{68B3F439-4F47-4BBE-905D-92B40AE7660A}" presName="sibTrans" presStyleCnt="0"/>
      <dgm:spPr/>
    </dgm:pt>
    <dgm:pt modelId="{B8BAD689-C6D4-47D4-97AF-C68487385DD8}" type="pres">
      <dgm:prSet presAssocID="{D487C61B-EC1D-4221-9758-E79FB24E1E71}" presName="compNode" presStyleCnt="0"/>
      <dgm:spPr/>
    </dgm:pt>
    <dgm:pt modelId="{CB5C1403-C74C-40A5-82A0-E3E9D538BE48}" type="pres">
      <dgm:prSet presAssocID="{D487C61B-EC1D-4221-9758-E79FB24E1E71}" presName="bgRect" presStyleLbl="bgShp" presStyleIdx="6" presStyleCnt="7"/>
      <dgm:spPr/>
    </dgm:pt>
    <dgm:pt modelId="{E75A7878-F72B-42E6-9C33-09C5849FD667}" type="pres">
      <dgm:prSet presAssocID="{D487C61B-EC1D-4221-9758-E79FB24E1E7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6E6F9C9B-D442-46EC-B7B2-E5F745436C98}" type="pres">
      <dgm:prSet presAssocID="{D487C61B-EC1D-4221-9758-E79FB24E1E71}" presName="spaceRect" presStyleCnt="0"/>
      <dgm:spPr/>
    </dgm:pt>
    <dgm:pt modelId="{FCE57E8E-18F0-49E8-BEB0-E39B7032EC60}" type="pres">
      <dgm:prSet presAssocID="{D487C61B-EC1D-4221-9758-E79FB24E1E71}" presName="parTx" presStyleLbl="revTx" presStyleIdx="6" presStyleCnt="7">
        <dgm:presLayoutVars>
          <dgm:chMax val="0"/>
          <dgm:chPref val="0"/>
        </dgm:presLayoutVars>
      </dgm:prSet>
      <dgm:spPr/>
    </dgm:pt>
  </dgm:ptLst>
  <dgm:cxnLst>
    <dgm:cxn modelId="{D8465B3B-29FA-45C7-88ED-4541F59E011E}" type="presOf" srcId="{E580FF02-4508-4B3D-B9BE-F487EA957ACF}" destId="{E317A9E2-2B54-4399-85E8-9DC0BD08D0C0}" srcOrd="0" destOrd="0" presId="urn:microsoft.com/office/officeart/2018/2/layout/IconVerticalSolidList"/>
    <dgm:cxn modelId="{D78A1F47-843C-4A92-9BF0-1C128D756996}" srcId="{DD8EF395-6C38-4DDC-884E-9A8D883E46F0}" destId="{E580FF02-4508-4B3D-B9BE-F487EA957ACF}" srcOrd="0" destOrd="0" parTransId="{E9656E90-FBA4-4090-BA51-EE12E75DAD09}" sibTransId="{7055AEBD-D3EE-4043-8A6C-9158741C002E}"/>
    <dgm:cxn modelId="{4A526E49-1D27-48AA-85D5-CC6A55C5522E}" type="presOf" srcId="{D32BA673-9E19-48FD-A277-202370B2E1B9}" destId="{A425879F-0A4C-4B9D-8DF3-FBCA44238006}" srcOrd="0" destOrd="0" presId="urn:microsoft.com/office/officeart/2018/2/layout/IconVerticalSolidList"/>
    <dgm:cxn modelId="{9A168F6A-9FB9-4462-952B-F66B03AA974E}" srcId="{DD8EF395-6C38-4DDC-884E-9A8D883E46F0}" destId="{D32BA673-9E19-48FD-A277-202370B2E1B9}" srcOrd="5" destOrd="0" parTransId="{69003902-ECC9-47A1-8809-1449F50D703A}" sibTransId="{68B3F439-4F47-4BBE-905D-92B40AE7660A}"/>
    <dgm:cxn modelId="{3DE4904B-C1D6-4F1E-83E4-F37F084608F4}" type="presOf" srcId="{D487C61B-EC1D-4221-9758-E79FB24E1E71}" destId="{FCE57E8E-18F0-49E8-BEB0-E39B7032EC60}" srcOrd="0" destOrd="0" presId="urn:microsoft.com/office/officeart/2018/2/layout/IconVerticalSolidList"/>
    <dgm:cxn modelId="{FE9F184C-850D-424F-A803-FFF648AF4669}" srcId="{DD8EF395-6C38-4DDC-884E-9A8D883E46F0}" destId="{69DD7762-C093-47BC-B48E-E8A48D92B2D8}" srcOrd="2" destOrd="0" parTransId="{DEEFCF9B-89B4-412A-8DB1-91A8AA175F2C}" sibTransId="{044A9996-80B4-4DA2-BEDE-4563316E4C5D}"/>
    <dgm:cxn modelId="{95C0CB6C-D18A-421D-8785-2BCDF31B175B}" srcId="{DD8EF395-6C38-4DDC-884E-9A8D883E46F0}" destId="{7A0D79CD-B71A-4640-8872-B2FF10F565E1}" srcOrd="1" destOrd="0" parTransId="{AA42FD1A-F42E-40A7-AB24-C54609504CEE}" sibTransId="{0403DE52-9D54-4581-80DB-AD65A145B7B7}"/>
    <dgm:cxn modelId="{A39E106F-ECDA-4124-A3DE-BAE1678E8446}" srcId="{DD8EF395-6C38-4DDC-884E-9A8D883E46F0}" destId="{CEA85223-8035-495D-B6F4-F8E389033F4D}" srcOrd="4" destOrd="0" parTransId="{A422B38E-EFD6-4876-953F-238A3F446A54}" sibTransId="{3E2C810F-3A73-4B97-9C70-9025436FC0DC}"/>
    <dgm:cxn modelId="{80B6AD70-9FBE-43C3-8B1A-300326F8013A}" type="presOf" srcId="{69DD7762-C093-47BC-B48E-E8A48D92B2D8}" destId="{7CF999E1-66E2-4D7C-9079-2FC33B3FC992}" srcOrd="0" destOrd="0" presId="urn:microsoft.com/office/officeart/2018/2/layout/IconVerticalSolidList"/>
    <dgm:cxn modelId="{DBD43C54-3E09-42D5-96E5-BDECDCD6AE53}" type="presOf" srcId="{D3CE3244-F19C-4B0A-9E90-07F57A22CE95}" destId="{37D19A64-44BF-4C79-B2A9-8D8917A5D3F5}" srcOrd="0" destOrd="0" presId="urn:microsoft.com/office/officeart/2018/2/layout/IconVerticalSolidList"/>
    <dgm:cxn modelId="{A642D875-07F2-40FA-9F50-A0939D91D2C5}" type="presOf" srcId="{7A0D79CD-B71A-4640-8872-B2FF10F565E1}" destId="{31AC567F-97EA-4502-8691-9287DD44C620}" srcOrd="0" destOrd="0" presId="urn:microsoft.com/office/officeart/2018/2/layout/IconVerticalSolidList"/>
    <dgm:cxn modelId="{9AEFB195-7023-4BFA-9B71-DEEE1AB82BF5}" srcId="{DD8EF395-6C38-4DDC-884E-9A8D883E46F0}" destId="{D3CE3244-F19C-4B0A-9E90-07F57A22CE95}" srcOrd="3" destOrd="0" parTransId="{116FF176-F578-4B58-A0A3-3DE5A976B676}" sibTransId="{8BCB74D7-9987-4F93-803B-FF6A37821EB3}"/>
    <dgm:cxn modelId="{6412FDA7-06D9-4E19-90B9-9AB90040F2E9}" srcId="{DD8EF395-6C38-4DDC-884E-9A8D883E46F0}" destId="{D487C61B-EC1D-4221-9758-E79FB24E1E71}" srcOrd="6" destOrd="0" parTransId="{B9925039-3FCE-4DF4-A1D4-3FF03F4BE63D}" sibTransId="{EA9D73AF-5769-496A-A2EE-47112E379D05}"/>
    <dgm:cxn modelId="{5E3E73C0-2C6F-478A-8B29-FF3A717BA002}" type="presOf" srcId="{CEA85223-8035-495D-B6F4-F8E389033F4D}" destId="{9617F5CB-B0CA-4D3D-8D04-2503B0C4FFCF}" srcOrd="0" destOrd="0" presId="urn:microsoft.com/office/officeart/2018/2/layout/IconVerticalSolidList"/>
    <dgm:cxn modelId="{C102D7EF-23C3-4281-AF9A-981418A15D46}" type="presOf" srcId="{DD8EF395-6C38-4DDC-884E-9A8D883E46F0}" destId="{62A02B68-69CE-425A-9EA2-9299EBBFFDE7}" srcOrd="0" destOrd="0" presId="urn:microsoft.com/office/officeart/2018/2/layout/IconVerticalSolidList"/>
    <dgm:cxn modelId="{D305AB81-F930-4F9F-8D62-20377DF66FF2}" type="presParOf" srcId="{62A02B68-69CE-425A-9EA2-9299EBBFFDE7}" destId="{9E6745DA-D344-4177-AE8B-3D380EC874C7}" srcOrd="0" destOrd="0" presId="urn:microsoft.com/office/officeart/2018/2/layout/IconVerticalSolidList"/>
    <dgm:cxn modelId="{CEBC8415-261D-48B3-8CD0-EC744D6F1E14}" type="presParOf" srcId="{9E6745DA-D344-4177-AE8B-3D380EC874C7}" destId="{C1EE8FBE-13DB-40E8-AF7D-B2648A7C3CF4}" srcOrd="0" destOrd="0" presId="urn:microsoft.com/office/officeart/2018/2/layout/IconVerticalSolidList"/>
    <dgm:cxn modelId="{A15F377B-7A27-4120-B59F-77B34F2A5547}" type="presParOf" srcId="{9E6745DA-D344-4177-AE8B-3D380EC874C7}" destId="{F37CA8F6-5255-4242-8FCC-79D32CB92FD1}" srcOrd="1" destOrd="0" presId="urn:microsoft.com/office/officeart/2018/2/layout/IconVerticalSolidList"/>
    <dgm:cxn modelId="{CDEC6F64-F382-4107-A5E4-707A9BBBD680}" type="presParOf" srcId="{9E6745DA-D344-4177-AE8B-3D380EC874C7}" destId="{99F5AE0A-2977-45B8-B290-AB92F82895C2}" srcOrd="2" destOrd="0" presId="urn:microsoft.com/office/officeart/2018/2/layout/IconVerticalSolidList"/>
    <dgm:cxn modelId="{4710A18C-B9EC-4031-A9DA-EFA68FB483B8}" type="presParOf" srcId="{9E6745DA-D344-4177-AE8B-3D380EC874C7}" destId="{E317A9E2-2B54-4399-85E8-9DC0BD08D0C0}" srcOrd="3" destOrd="0" presId="urn:microsoft.com/office/officeart/2018/2/layout/IconVerticalSolidList"/>
    <dgm:cxn modelId="{7614F83F-F896-4D29-8898-C1BA1722CA8A}" type="presParOf" srcId="{62A02B68-69CE-425A-9EA2-9299EBBFFDE7}" destId="{81B48FA9-D6BC-4EF4-987A-6F97B66365D3}" srcOrd="1" destOrd="0" presId="urn:microsoft.com/office/officeart/2018/2/layout/IconVerticalSolidList"/>
    <dgm:cxn modelId="{1552B722-FAC8-4D8E-A7EE-757EB71ED396}" type="presParOf" srcId="{62A02B68-69CE-425A-9EA2-9299EBBFFDE7}" destId="{6FB160F1-59B1-4F40-BB25-40F6BCBA1ABA}" srcOrd="2" destOrd="0" presId="urn:microsoft.com/office/officeart/2018/2/layout/IconVerticalSolidList"/>
    <dgm:cxn modelId="{853CC450-E118-40AE-8468-9BE2A4067289}" type="presParOf" srcId="{6FB160F1-59B1-4F40-BB25-40F6BCBA1ABA}" destId="{7375282E-076D-48F4-87E7-76F843B5C703}" srcOrd="0" destOrd="0" presId="urn:microsoft.com/office/officeart/2018/2/layout/IconVerticalSolidList"/>
    <dgm:cxn modelId="{1473C13E-AA29-4073-A725-BB2F2918FC65}" type="presParOf" srcId="{6FB160F1-59B1-4F40-BB25-40F6BCBA1ABA}" destId="{C7DBE63E-4555-45C5-90DB-67271AC8D0C0}" srcOrd="1" destOrd="0" presId="urn:microsoft.com/office/officeart/2018/2/layout/IconVerticalSolidList"/>
    <dgm:cxn modelId="{7AB70055-694B-404F-8A0D-45037BE8C6B0}" type="presParOf" srcId="{6FB160F1-59B1-4F40-BB25-40F6BCBA1ABA}" destId="{7A24715D-5F93-4693-BFEA-B49853A9256B}" srcOrd="2" destOrd="0" presId="urn:microsoft.com/office/officeart/2018/2/layout/IconVerticalSolidList"/>
    <dgm:cxn modelId="{8ACF8471-2E20-451E-869F-1A17ED197FE1}" type="presParOf" srcId="{6FB160F1-59B1-4F40-BB25-40F6BCBA1ABA}" destId="{31AC567F-97EA-4502-8691-9287DD44C620}" srcOrd="3" destOrd="0" presId="urn:microsoft.com/office/officeart/2018/2/layout/IconVerticalSolidList"/>
    <dgm:cxn modelId="{6C720166-8238-40A0-B91B-6680EECE1089}" type="presParOf" srcId="{62A02B68-69CE-425A-9EA2-9299EBBFFDE7}" destId="{6E8C5366-8979-441E-8201-6A7142AE4A75}" srcOrd="3" destOrd="0" presId="urn:microsoft.com/office/officeart/2018/2/layout/IconVerticalSolidList"/>
    <dgm:cxn modelId="{22AF47A3-4D8D-4D1A-BAF4-1E196F8AFB2C}" type="presParOf" srcId="{62A02B68-69CE-425A-9EA2-9299EBBFFDE7}" destId="{67FAE252-FF02-4A8D-A533-420ADC40D6F5}" srcOrd="4" destOrd="0" presId="urn:microsoft.com/office/officeart/2018/2/layout/IconVerticalSolidList"/>
    <dgm:cxn modelId="{0CA2324F-82D3-4290-9B5F-AD7497E49B26}" type="presParOf" srcId="{67FAE252-FF02-4A8D-A533-420ADC40D6F5}" destId="{D1FA029A-572E-4B9B-80D7-B90F506AC38B}" srcOrd="0" destOrd="0" presId="urn:microsoft.com/office/officeart/2018/2/layout/IconVerticalSolidList"/>
    <dgm:cxn modelId="{BB7A5033-AB49-4B33-BE0A-DC7E1D5DDC6E}" type="presParOf" srcId="{67FAE252-FF02-4A8D-A533-420ADC40D6F5}" destId="{56577838-8436-4C57-8C56-B225E45BF709}" srcOrd="1" destOrd="0" presId="urn:microsoft.com/office/officeart/2018/2/layout/IconVerticalSolidList"/>
    <dgm:cxn modelId="{3B74FD9E-1630-4B80-858D-784F2102D9A8}" type="presParOf" srcId="{67FAE252-FF02-4A8D-A533-420ADC40D6F5}" destId="{0163312B-CBAC-4E39-A980-E5FBDC3B9775}" srcOrd="2" destOrd="0" presId="urn:microsoft.com/office/officeart/2018/2/layout/IconVerticalSolidList"/>
    <dgm:cxn modelId="{80E601C2-1074-44DA-86CB-23896B8BCB1E}" type="presParOf" srcId="{67FAE252-FF02-4A8D-A533-420ADC40D6F5}" destId="{7CF999E1-66E2-4D7C-9079-2FC33B3FC992}" srcOrd="3" destOrd="0" presId="urn:microsoft.com/office/officeart/2018/2/layout/IconVerticalSolidList"/>
    <dgm:cxn modelId="{B527B240-97D9-44AE-84DF-4F0474639F45}" type="presParOf" srcId="{62A02B68-69CE-425A-9EA2-9299EBBFFDE7}" destId="{EFE3021A-61E0-4636-AA50-12D2DF606EA7}" srcOrd="5" destOrd="0" presId="urn:microsoft.com/office/officeart/2018/2/layout/IconVerticalSolidList"/>
    <dgm:cxn modelId="{A2AC45F5-FD01-409F-B427-8E04BC27D4C1}" type="presParOf" srcId="{62A02B68-69CE-425A-9EA2-9299EBBFFDE7}" destId="{653EA2EE-9C15-42F0-9C76-5BEB5F93CA94}" srcOrd="6" destOrd="0" presId="urn:microsoft.com/office/officeart/2018/2/layout/IconVerticalSolidList"/>
    <dgm:cxn modelId="{F65D003D-EA5C-4BFD-B9AC-5C3DE7500661}" type="presParOf" srcId="{653EA2EE-9C15-42F0-9C76-5BEB5F93CA94}" destId="{C6972FF0-A49D-4004-85BC-03BF9BD24C69}" srcOrd="0" destOrd="0" presId="urn:microsoft.com/office/officeart/2018/2/layout/IconVerticalSolidList"/>
    <dgm:cxn modelId="{22517E0C-4718-4C54-9B10-1FEB85A7AE26}" type="presParOf" srcId="{653EA2EE-9C15-42F0-9C76-5BEB5F93CA94}" destId="{E6BDC8B1-BA81-43E7-95B2-CA6A6FCB442F}" srcOrd="1" destOrd="0" presId="urn:microsoft.com/office/officeart/2018/2/layout/IconVerticalSolidList"/>
    <dgm:cxn modelId="{8977C91C-E1DA-4CE9-A5CE-16E566AA9D1B}" type="presParOf" srcId="{653EA2EE-9C15-42F0-9C76-5BEB5F93CA94}" destId="{027A70C5-EC5B-4D25-BADC-3E64BF141A01}" srcOrd="2" destOrd="0" presId="urn:microsoft.com/office/officeart/2018/2/layout/IconVerticalSolidList"/>
    <dgm:cxn modelId="{C006E21C-45F4-44FA-89BC-E7DB5E4B1AC2}" type="presParOf" srcId="{653EA2EE-9C15-42F0-9C76-5BEB5F93CA94}" destId="{37D19A64-44BF-4C79-B2A9-8D8917A5D3F5}" srcOrd="3" destOrd="0" presId="urn:microsoft.com/office/officeart/2018/2/layout/IconVerticalSolidList"/>
    <dgm:cxn modelId="{2AB6430C-90A6-465D-9D56-0EB4448BF86F}" type="presParOf" srcId="{62A02B68-69CE-425A-9EA2-9299EBBFFDE7}" destId="{E3C041F2-4BC0-466F-ADDF-1F97421F9EC0}" srcOrd="7" destOrd="0" presId="urn:microsoft.com/office/officeart/2018/2/layout/IconVerticalSolidList"/>
    <dgm:cxn modelId="{58817E17-01DD-4CC8-ABC3-2BBBCA7CB7A2}" type="presParOf" srcId="{62A02B68-69CE-425A-9EA2-9299EBBFFDE7}" destId="{29016E44-46CF-4167-96B8-79DAF8507DED}" srcOrd="8" destOrd="0" presId="urn:microsoft.com/office/officeart/2018/2/layout/IconVerticalSolidList"/>
    <dgm:cxn modelId="{B05BFDDC-7BA6-4BEC-AC40-87C3AEC93F1B}" type="presParOf" srcId="{29016E44-46CF-4167-96B8-79DAF8507DED}" destId="{8C9E0228-3EBE-4E6A-882B-2661AADFCE5D}" srcOrd="0" destOrd="0" presId="urn:microsoft.com/office/officeart/2018/2/layout/IconVerticalSolidList"/>
    <dgm:cxn modelId="{CE01C097-2885-44A1-A0F4-A4CA5A89BB4D}" type="presParOf" srcId="{29016E44-46CF-4167-96B8-79DAF8507DED}" destId="{D0C94BB8-E65D-4FD7-B133-72BCC425BD78}" srcOrd="1" destOrd="0" presId="urn:microsoft.com/office/officeart/2018/2/layout/IconVerticalSolidList"/>
    <dgm:cxn modelId="{BE1484A3-1075-41BC-B7FC-FF07258B2FFA}" type="presParOf" srcId="{29016E44-46CF-4167-96B8-79DAF8507DED}" destId="{45F99169-0378-49B6-A614-BD45F0F373FF}" srcOrd="2" destOrd="0" presId="urn:microsoft.com/office/officeart/2018/2/layout/IconVerticalSolidList"/>
    <dgm:cxn modelId="{F8B80FA8-C81A-4DD0-9C75-18B5F1758AB5}" type="presParOf" srcId="{29016E44-46CF-4167-96B8-79DAF8507DED}" destId="{9617F5CB-B0CA-4D3D-8D04-2503B0C4FFCF}" srcOrd="3" destOrd="0" presId="urn:microsoft.com/office/officeart/2018/2/layout/IconVerticalSolidList"/>
    <dgm:cxn modelId="{CCBE0703-D8F6-4325-BE5C-FA32107F0B19}" type="presParOf" srcId="{62A02B68-69CE-425A-9EA2-9299EBBFFDE7}" destId="{42495791-FCEE-467A-81EE-4E30458D9951}" srcOrd="9" destOrd="0" presId="urn:microsoft.com/office/officeart/2018/2/layout/IconVerticalSolidList"/>
    <dgm:cxn modelId="{4CAB4A34-2902-4A7B-8620-203876C6BD73}" type="presParOf" srcId="{62A02B68-69CE-425A-9EA2-9299EBBFFDE7}" destId="{5AE1F0F1-7296-401E-B09B-C9393BF7506B}" srcOrd="10" destOrd="0" presId="urn:microsoft.com/office/officeart/2018/2/layout/IconVerticalSolidList"/>
    <dgm:cxn modelId="{F003B889-6A52-4F19-8A47-49FBC69465CF}" type="presParOf" srcId="{5AE1F0F1-7296-401E-B09B-C9393BF7506B}" destId="{4905222A-DC2B-4829-8276-A3AB95B7EA81}" srcOrd="0" destOrd="0" presId="urn:microsoft.com/office/officeart/2018/2/layout/IconVerticalSolidList"/>
    <dgm:cxn modelId="{06D60E46-0734-463B-B942-E722BE23AA98}" type="presParOf" srcId="{5AE1F0F1-7296-401E-B09B-C9393BF7506B}" destId="{02F8AA79-56F1-4B49-A767-5ACB7F881244}" srcOrd="1" destOrd="0" presId="urn:microsoft.com/office/officeart/2018/2/layout/IconVerticalSolidList"/>
    <dgm:cxn modelId="{7AC893A9-10B6-4C0B-81F6-E29F528BB7BC}" type="presParOf" srcId="{5AE1F0F1-7296-401E-B09B-C9393BF7506B}" destId="{13E70903-47F7-4E75-8E65-B0C3BF3E18AD}" srcOrd="2" destOrd="0" presId="urn:microsoft.com/office/officeart/2018/2/layout/IconVerticalSolidList"/>
    <dgm:cxn modelId="{3B2778B8-9873-4AFD-873B-070C9B3052A8}" type="presParOf" srcId="{5AE1F0F1-7296-401E-B09B-C9393BF7506B}" destId="{A425879F-0A4C-4B9D-8DF3-FBCA44238006}" srcOrd="3" destOrd="0" presId="urn:microsoft.com/office/officeart/2018/2/layout/IconVerticalSolidList"/>
    <dgm:cxn modelId="{A615575C-3A7C-482A-96D9-7BCBA98B2ECD}" type="presParOf" srcId="{62A02B68-69CE-425A-9EA2-9299EBBFFDE7}" destId="{2F498BA6-CCB3-4D99-B374-76A823583A79}" srcOrd="11" destOrd="0" presId="urn:microsoft.com/office/officeart/2018/2/layout/IconVerticalSolidList"/>
    <dgm:cxn modelId="{DBFEAFE5-D36B-431E-BDAA-75B7064C6D79}" type="presParOf" srcId="{62A02B68-69CE-425A-9EA2-9299EBBFFDE7}" destId="{B8BAD689-C6D4-47D4-97AF-C68487385DD8}" srcOrd="12" destOrd="0" presId="urn:microsoft.com/office/officeart/2018/2/layout/IconVerticalSolidList"/>
    <dgm:cxn modelId="{0716B8CB-F62D-4B16-862A-C30D7E03A763}" type="presParOf" srcId="{B8BAD689-C6D4-47D4-97AF-C68487385DD8}" destId="{CB5C1403-C74C-40A5-82A0-E3E9D538BE48}" srcOrd="0" destOrd="0" presId="urn:microsoft.com/office/officeart/2018/2/layout/IconVerticalSolidList"/>
    <dgm:cxn modelId="{555EA4C0-BC03-491C-B922-DD58BEAA9842}" type="presParOf" srcId="{B8BAD689-C6D4-47D4-97AF-C68487385DD8}" destId="{E75A7878-F72B-42E6-9C33-09C5849FD667}" srcOrd="1" destOrd="0" presId="urn:microsoft.com/office/officeart/2018/2/layout/IconVerticalSolidList"/>
    <dgm:cxn modelId="{97367AD7-C656-4338-B84D-91609C73A35B}" type="presParOf" srcId="{B8BAD689-C6D4-47D4-97AF-C68487385DD8}" destId="{6E6F9C9B-D442-46EC-B7B2-E5F745436C98}" srcOrd="2" destOrd="0" presId="urn:microsoft.com/office/officeart/2018/2/layout/IconVerticalSolidList"/>
    <dgm:cxn modelId="{76E25622-FD6A-4EC7-863F-AAD7224AC189}" type="presParOf" srcId="{B8BAD689-C6D4-47D4-97AF-C68487385DD8}" destId="{FCE57E8E-18F0-49E8-BEB0-E39B7032EC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C983B94-186E-4494-BE4D-98EFB91C29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CC417F-0ED5-4B59-9382-3CE92F2BCC1C}">
      <dgm:prSet/>
      <dgm:spPr/>
      <dgm:t>
        <a:bodyPr/>
        <a:lstStyle/>
        <a:p>
          <a:r>
            <a:rPr lang="en-US"/>
            <a:t>Missing value treatment: Removal or Replace</a:t>
          </a:r>
        </a:p>
      </dgm:t>
    </dgm:pt>
    <dgm:pt modelId="{48AC766F-2FE8-4D08-BC24-1199FAF692B8}" type="parTrans" cxnId="{1035B6E1-D9E9-4347-ACA1-8938BA20D95B}">
      <dgm:prSet/>
      <dgm:spPr/>
      <dgm:t>
        <a:bodyPr/>
        <a:lstStyle/>
        <a:p>
          <a:endParaRPr lang="en-US"/>
        </a:p>
      </dgm:t>
    </dgm:pt>
    <dgm:pt modelId="{E790C104-BC23-4213-99F4-361C4FD93248}" type="sibTrans" cxnId="{1035B6E1-D9E9-4347-ACA1-8938BA20D95B}">
      <dgm:prSet/>
      <dgm:spPr/>
      <dgm:t>
        <a:bodyPr/>
        <a:lstStyle/>
        <a:p>
          <a:endParaRPr lang="en-US"/>
        </a:p>
      </dgm:t>
    </dgm:pt>
    <dgm:pt modelId="{3DD7ECF8-1182-4EC0-9F5F-9A8F3E246A0D}">
      <dgm:prSet/>
      <dgm:spPr/>
      <dgm:t>
        <a:bodyPr/>
        <a:lstStyle/>
        <a:p>
          <a:r>
            <a:rPr lang="en-US"/>
            <a:t>Outlier treatment: Using Box Plot or Z-score</a:t>
          </a:r>
        </a:p>
      </dgm:t>
    </dgm:pt>
    <dgm:pt modelId="{48D2D81F-D0F2-497F-B301-41044B163B85}" type="parTrans" cxnId="{E75C3DFD-252D-468D-8EDA-0607F5BA13DA}">
      <dgm:prSet/>
      <dgm:spPr/>
      <dgm:t>
        <a:bodyPr/>
        <a:lstStyle/>
        <a:p>
          <a:endParaRPr lang="en-US"/>
        </a:p>
      </dgm:t>
    </dgm:pt>
    <dgm:pt modelId="{9AAE0164-3FB4-4DA2-9879-A2EA5B8E277A}" type="sibTrans" cxnId="{E75C3DFD-252D-468D-8EDA-0607F5BA13DA}">
      <dgm:prSet/>
      <dgm:spPr/>
      <dgm:t>
        <a:bodyPr/>
        <a:lstStyle/>
        <a:p>
          <a:endParaRPr lang="en-US"/>
        </a:p>
      </dgm:t>
    </dgm:pt>
    <dgm:pt modelId="{679EFDC2-BE0C-4D9B-ADFB-F2D98CD0E87F}">
      <dgm:prSet/>
      <dgm:spPr/>
      <dgm:t>
        <a:bodyPr/>
        <a:lstStyle/>
        <a:p>
          <a:r>
            <a:rPr lang="en-US"/>
            <a:t>Normalize data: Min-Max or Standard</a:t>
          </a:r>
        </a:p>
      </dgm:t>
    </dgm:pt>
    <dgm:pt modelId="{074FEF74-EC80-47CF-889A-65B2E29E3D56}" type="parTrans" cxnId="{DDBDB539-3DD8-47BA-8343-3392435A97A8}">
      <dgm:prSet/>
      <dgm:spPr/>
      <dgm:t>
        <a:bodyPr/>
        <a:lstStyle/>
        <a:p>
          <a:endParaRPr lang="en-US"/>
        </a:p>
      </dgm:t>
    </dgm:pt>
    <dgm:pt modelId="{CF08D68A-A9B3-474E-AC56-7ECD795FA264}" type="sibTrans" cxnId="{DDBDB539-3DD8-47BA-8343-3392435A97A8}">
      <dgm:prSet/>
      <dgm:spPr/>
      <dgm:t>
        <a:bodyPr/>
        <a:lstStyle/>
        <a:p>
          <a:endParaRPr lang="en-US"/>
        </a:p>
      </dgm:t>
    </dgm:pt>
    <dgm:pt modelId="{48E1A41F-E147-48EC-A646-D3AFE44A0510}">
      <dgm:prSet/>
      <dgm:spPr/>
      <dgm:t>
        <a:bodyPr/>
        <a:lstStyle/>
        <a:p>
          <a:r>
            <a:rPr lang="en-US"/>
            <a:t>Data Split: Train, Validation and Test</a:t>
          </a:r>
        </a:p>
      </dgm:t>
    </dgm:pt>
    <dgm:pt modelId="{15479701-D25C-42AE-BF27-003949660B70}" type="parTrans" cxnId="{A84075F4-9CE2-45FB-B66B-8D361070F695}">
      <dgm:prSet/>
      <dgm:spPr/>
      <dgm:t>
        <a:bodyPr/>
        <a:lstStyle/>
        <a:p>
          <a:endParaRPr lang="en-US"/>
        </a:p>
      </dgm:t>
    </dgm:pt>
    <dgm:pt modelId="{3F164E1C-3EA8-4B1D-9317-723CB78FE77C}" type="sibTrans" cxnId="{A84075F4-9CE2-45FB-B66B-8D361070F695}">
      <dgm:prSet/>
      <dgm:spPr/>
      <dgm:t>
        <a:bodyPr/>
        <a:lstStyle/>
        <a:p>
          <a:endParaRPr lang="en-US"/>
        </a:p>
      </dgm:t>
    </dgm:pt>
    <dgm:pt modelId="{CA3DABE0-543E-4F28-9B0B-3629C2BB9D4D}">
      <dgm:prSet/>
      <dgm:spPr/>
      <dgm:t>
        <a:bodyPr/>
        <a:lstStyle/>
        <a:p>
          <a:r>
            <a:rPr lang="en-US"/>
            <a:t>Filtering: Remove noisy data</a:t>
          </a:r>
        </a:p>
      </dgm:t>
    </dgm:pt>
    <dgm:pt modelId="{CC05A535-05BD-4EB9-9C2E-707EEF172C9F}" type="parTrans" cxnId="{351A77A9-DD62-4745-B141-467B75E46623}">
      <dgm:prSet/>
      <dgm:spPr/>
      <dgm:t>
        <a:bodyPr/>
        <a:lstStyle/>
        <a:p>
          <a:endParaRPr lang="en-US"/>
        </a:p>
      </dgm:t>
    </dgm:pt>
    <dgm:pt modelId="{27A85D1D-6D21-466C-81AC-024652D408DC}" type="sibTrans" cxnId="{351A77A9-DD62-4745-B141-467B75E46623}">
      <dgm:prSet/>
      <dgm:spPr/>
      <dgm:t>
        <a:bodyPr/>
        <a:lstStyle/>
        <a:p>
          <a:endParaRPr lang="en-US"/>
        </a:p>
      </dgm:t>
    </dgm:pt>
    <dgm:pt modelId="{737AC5E2-9377-47BA-818B-DCE9EB1CBE6D}">
      <dgm:prSet/>
      <dgm:spPr/>
      <dgm:t>
        <a:bodyPr/>
        <a:lstStyle/>
        <a:p>
          <a:pPr rtl="0"/>
          <a:r>
            <a:rPr lang="en-US"/>
            <a:t>SMOTE: </a:t>
          </a:r>
          <a:r>
            <a:rPr lang="en-US">
              <a:latin typeface="Bierstadt"/>
            </a:rPr>
            <a:t>Synthetic</a:t>
          </a:r>
          <a:r>
            <a:rPr lang="en-US"/>
            <a:t> Minority </a:t>
          </a:r>
          <a:r>
            <a:rPr lang="en-US">
              <a:latin typeface="Bierstadt"/>
            </a:rPr>
            <a:t>Over-Sampling Techniques (To avoid imbalance classes)</a:t>
          </a:r>
          <a:endParaRPr lang="en-US"/>
        </a:p>
      </dgm:t>
    </dgm:pt>
    <dgm:pt modelId="{5B1EE014-9D89-402E-BC76-021E522C2396}" type="parTrans" cxnId="{9F733223-6D91-4C5B-B573-715516C7D18C}">
      <dgm:prSet/>
      <dgm:spPr/>
      <dgm:t>
        <a:bodyPr/>
        <a:lstStyle/>
        <a:p>
          <a:endParaRPr lang="en-US"/>
        </a:p>
      </dgm:t>
    </dgm:pt>
    <dgm:pt modelId="{10FFD0A0-B6A1-45F2-AC9A-4867751A15B3}" type="sibTrans" cxnId="{9F733223-6D91-4C5B-B573-715516C7D18C}">
      <dgm:prSet/>
      <dgm:spPr/>
      <dgm:t>
        <a:bodyPr/>
        <a:lstStyle/>
        <a:p>
          <a:endParaRPr lang="en-US"/>
        </a:p>
      </dgm:t>
    </dgm:pt>
    <dgm:pt modelId="{AF81732F-C948-43BC-989F-81B81479456D}" type="pres">
      <dgm:prSet presAssocID="{9C983B94-186E-4494-BE4D-98EFB91C294F}" presName="root" presStyleCnt="0">
        <dgm:presLayoutVars>
          <dgm:dir/>
          <dgm:resizeHandles val="exact"/>
        </dgm:presLayoutVars>
      </dgm:prSet>
      <dgm:spPr/>
    </dgm:pt>
    <dgm:pt modelId="{9A1FCCC9-AAE5-4203-947A-1CBDE4E43B41}" type="pres">
      <dgm:prSet presAssocID="{4FCC417F-0ED5-4B59-9382-3CE92F2BCC1C}" presName="compNode" presStyleCnt="0"/>
      <dgm:spPr/>
    </dgm:pt>
    <dgm:pt modelId="{68CE21B8-4BD9-48B5-B234-E64E07D8B8FD}" type="pres">
      <dgm:prSet presAssocID="{4FCC417F-0ED5-4B59-9382-3CE92F2BCC1C}" presName="bgRect" presStyleLbl="bgShp" presStyleIdx="0" presStyleCnt="6"/>
      <dgm:spPr/>
    </dgm:pt>
    <dgm:pt modelId="{1FC901B3-A997-49B2-AAB0-C32495DD0469}" type="pres">
      <dgm:prSet presAssocID="{4FCC417F-0ED5-4B59-9382-3CE92F2BCC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4B70E33-189E-4180-9F2A-D51F376967C0}" type="pres">
      <dgm:prSet presAssocID="{4FCC417F-0ED5-4B59-9382-3CE92F2BCC1C}" presName="spaceRect" presStyleCnt="0"/>
      <dgm:spPr/>
    </dgm:pt>
    <dgm:pt modelId="{92EE3D48-832B-426E-9F3F-BC2BE869FDF6}" type="pres">
      <dgm:prSet presAssocID="{4FCC417F-0ED5-4B59-9382-3CE92F2BCC1C}" presName="parTx" presStyleLbl="revTx" presStyleIdx="0" presStyleCnt="6">
        <dgm:presLayoutVars>
          <dgm:chMax val="0"/>
          <dgm:chPref val="0"/>
        </dgm:presLayoutVars>
      </dgm:prSet>
      <dgm:spPr/>
    </dgm:pt>
    <dgm:pt modelId="{F78BEBCE-65FF-4739-BF83-DF2F1C8B5E54}" type="pres">
      <dgm:prSet presAssocID="{E790C104-BC23-4213-99F4-361C4FD93248}" presName="sibTrans" presStyleCnt="0"/>
      <dgm:spPr/>
    </dgm:pt>
    <dgm:pt modelId="{7B73A948-0DDC-459E-9469-8BAE94F413BA}" type="pres">
      <dgm:prSet presAssocID="{3DD7ECF8-1182-4EC0-9F5F-9A8F3E246A0D}" presName="compNode" presStyleCnt="0"/>
      <dgm:spPr/>
    </dgm:pt>
    <dgm:pt modelId="{70B8D559-6D2B-4164-A264-A4DF5DEABDDE}" type="pres">
      <dgm:prSet presAssocID="{3DD7ECF8-1182-4EC0-9F5F-9A8F3E246A0D}" presName="bgRect" presStyleLbl="bgShp" presStyleIdx="1" presStyleCnt="6"/>
      <dgm:spPr/>
    </dgm:pt>
    <dgm:pt modelId="{99B309A3-CF5B-4D21-BD02-31A9744F3F4F}" type="pres">
      <dgm:prSet presAssocID="{3DD7ECF8-1182-4EC0-9F5F-9A8F3E246A0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335D84F2-5F5A-48D7-B542-5F75525A1906}" type="pres">
      <dgm:prSet presAssocID="{3DD7ECF8-1182-4EC0-9F5F-9A8F3E246A0D}" presName="spaceRect" presStyleCnt="0"/>
      <dgm:spPr/>
    </dgm:pt>
    <dgm:pt modelId="{6A8FE35F-2E4C-4957-BAAB-EB59F05F0614}" type="pres">
      <dgm:prSet presAssocID="{3DD7ECF8-1182-4EC0-9F5F-9A8F3E246A0D}" presName="parTx" presStyleLbl="revTx" presStyleIdx="1" presStyleCnt="6">
        <dgm:presLayoutVars>
          <dgm:chMax val="0"/>
          <dgm:chPref val="0"/>
        </dgm:presLayoutVars>
      </dgm:prSet>
      <dgm:spPr/>
    </dgm:pt>
    <dgm:pt modelId="{98C25023-4187-4C56-9DC0-90ED9860E3A3}" type="pres">
      <dgm:prSet presAssocID="{9AAE0164-3FB4-4DA2-9879-A2EA5B8E277A}" presName="sibTrans" presStyleCnt="0"/>
      <dgm:spPr/>
    </dgm:pt>
    <dgm:pt modelId="{D0F82CB9-CD89-4D88-88B0-B7B27D5A49C3}" type="pres">
      <dgm:prSet presAssocID="{679EFDC2-BE0C-4D9B-ADFB-F2D98CD0E87F}" presName="compNode" presStyleCnt="0"/>
      <dgm:spPr/>
    </dgm:pt>
    <dgm:pt modelId="{B4A490B9-AB95-4FAA-9DC2-BB7D900BBD3B}" type="pres">
      <dgm:prSet presAssocID="{679EFDC2-BE0C-4D9B-ADFB-F2D98CD0E87F}" presName="bgRect" presStyleLbl="bgShp" presStyleIdx="2" presStyleCnt="6"/>
      <dgm:spPr/>
    </dgm:pt>
    <dgm:pt modelId="{6DE36AC9-2F0B-421F-86E9-83428461FF57}" type="pres">
      <dgm:prSet presAssocID="{679EFDC2-BE0C-4D9B-ADFB-F2D98CD0E87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A8E57F22-630F-4F10-B430-75D29F996F0B}" type="pres">
      <dgm:prSet presAssocID="{679EFDC2-BE0C-4D9B-ADFB-F2D98CD0E87F}" presName="spaceRect" presStyleCnt="0"/>
      <dgm:spPr/>
    </dgm:pt>
    <dgm:pt modelId="{37B7D391-EDCC-4309-BA7D-D851C044F8EE}" type="pres">
      <dgm:prSet presAssocID="{679EFDC2-BE0C-4D9B-ADFB-F2D98CD0E87F}" presName="parTx" presStyleLbl="revTx" presStyleIdx="2" presStyleCnt="6">
        <dgm:presLayoutVars>
          <dgm:chMax val="0"/>
          <dgm:chPref val="0"/>
        </dgm:presLayoutVars>
      </dgm:prSet>
      <dgm:spPr/>
    </dgm:pt>
    <dgm:pt modelId="{AC8DB93A-A34E-483C-B231-6A87C4879E04}" type="pres">
      <dgm:prSet presAssocID="{CF08D68A-A9B3-474E-AC56-7ECD795FA264}" presName="sibTrans" presStyleCnt="0"/>
      <dgm:spPr/>
    </dgm:pt>
    <dgm:pt modelId="{C36AF288-C647-4043-BC6C-727BFF97ECD7}" type="pres">
      <dgm:prSet presAssocID="{48E1A41F-E147-48EC-A646-D3AFE44A0510}" presName="compNode" presStyleCnt="0"/>
      <dgm:spPr/>
    </dgm:pt>
    <dgm:pt modelId="{7B6F8BC4-8538-4BB0-AD47-F9EFA573CC11}" type="pres">
      <dgm:prSet presAssocID="{48E1A41F-E147-48EC-A646-D3AFE44A0510}" presName="bgRect" presStyleLbl="bgShp" presStyleIdx="3" presStyleCnt="6"/>
      <dgm:spPr/>
    </dgm:pt>
    <dgm:pt modelId="{D9D03376-F4C6-46F4-A3BA-4826EB16B00E}" type="pres">
      <dgm:prSet presAssocID="{48E1A41F-E147-48EC-A646-D3AFE44A051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A0905CFA-092F-41BC-8B57-779B0E01C2D2}" type="pres">
      <dgm:prSet presAssocID="{48E1A41F-E147-48EC-A646-D3AFE44A0510}" presName="spaceRect" presStyleCnt="0"/>
      <dgm:spPr/>
    </dgm:pt>
    <dgm:pt modelId="{C89DBACE-E3EA-4F44-9895-D8F2C7CADBBF}" type="pres">
      <dgm:prSet presAssocID="{48E1A41F-E147-48EC-A646-D3AFE44A0510}" presName="parTx" presStyleLbl="revTx" presStyleIdx="3" presStyleCnt="6">
        <dgm:presLayoutVars>
          <dgm:chMax val="0"/>
          <dgm:chPref val="0"/>
        </dgm:presLayoutVars>
      </dgm:prSet>
      <dgm:spPr/>
    </dgm:pt>
    <dgm:pt modelId="{73AD59BD-1C86-4D06-89F2-A48BEE596EAA}" type="pres">
      <dgm:prSet presAssocID="{3F164E1C-3EA8-4B1D-9317-723CB78FE77C}" presName="sibTrans" presStyleCnt="0"/>
      <dgm:spPr/>
    </dgm:pt>
    <dgm:pt modelId="{9D1EF037-9F71-49FF-A107-CBAC4E064045}" type="pres">
      <dgm:prSet presAssocID="{CA3DABE0-543E-4F28-9B0B-3629C2BB9D4D}" presName="compNode" presStyleCnt="0"/>
      <dgm:spPr/>
    </dgm:pt>
    <dgm:pt modelId="{94ED04F8-C63B-453D-86AB-645AF536DD4D}" type="pres">
      <dgm:prSet presAssocID="{CA3DABE0-543E-4F28-9B0B-3629C2BB9D4D}" presName="bgRect" presStyleLbl="bgShp" presStyleIdx="4" presStyleCnt="6"/>
      <dgm:spPr/>
    </dgm:pt>
    <dgm:pt modelId="{9DD8328B-8F7E-425C-9C34-6F6ED55FFE6D}" type="pres">
      <dgm:prSet presAssocID="{CA3DABE0-543E-4F28-9B0B-3629C2BB9D4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C45DD6EC-2780-448A-A7C7-F52856E0A2DE}" type="pres">
      <dgm:prSet presAssocID="{CA3DABE0-543E-4F28-9B0B-3629C2BB9D4D}" presName="spaceRect" presStyleCnt="0"/>
      <dgm:spPr/>
    </dgm:pt>
    <dgm:pt modelId="{46B45C28-986E-4645-BD25-008E68AE37CD}" type="pres">
      <dgm:prSet presAssocID="{CA3DABE0-543E-4F28-9B0B-3629C2BB9D4D}" presName="parTx" presStyleLbl="revTx" presStyleIdx="4" presStyleCnt="6">
        <dgm:presLayoutVars>
          <dgm:chMax val="0"/>
          <dgm:chPref val="0"/>
        </dgm:presLayoutVars>
      </dgm:prSet>
      <dgm:spPr/>
    </dgm:pt>
    <dgm:pt modelId="{09273DF0-E9A2-4F7E-93B1-7432F67D42FD}" type="pres">
      <dgm:prSet presAssocID="{27A85D1D-6D21-466C-81AC-024652D408DC}" presName="sibTrans" presStyleCnt="0"/>
      <dgm:spPr/>
    </dgm:pt>
    <dgm:pt modelId="{E9575571-4D94-489F-B61A-277013439500}" type="pres">
      <dgm:prSet presAssocID="{737AC5E2-9377-47BA-818B-DCE9EB1CBE6D}" presName="compNode" presStyleCnt="0"/>
      <dgm:spPr/>
    </dgm:pt>
    <dgm:pt modelId="{C7049306-842A-49FD-9661-4C464DAB817C}" type="pres">
      <dgm:prSet presAssocID="{737AC5E2-9377-47BA-818B-DCE9EB1CBE6D}" presName="bgRect" presStyleLbl="bgShp" presStyleIdx="5" presStyleCnt="6"/>
      <dgm:spPr/>
    </dgm:pt>
    <dgm:pt modelId="{3F1E893A-EC35-4A8C-9A44-25CB8C051CA1}" type="pres">
      <dgm:prSet presAssocID="{737AC5E2-9377-47BA-818B-DCE9EB1CBE6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Japanese Dolls"/>
        </a:ext>
      </dgm:extLst>
    </dgm:pt>
    <dgm:pt modelId="{F329CF79-11F3-4550-9074-30C2D557D2A8}" type="pres">
      <dgm:prSet presAssocID="{737AC5E2-9377-47BA-818B-DCE9EB1CBE6D}" presName="spaceRect" presStyleCnt="0"/>
      <dgm:spPr/>
    </dgm:pt>
    <dgm:pt modelId="{74AE0B0D-93B3-4C4F-AC7D-5031A4CEA4A2}" type="pres">
      <dgm:prSet presAssocID="{737AC5E2-9377-47BA-818B-DCE9EB1CBE6D}" presName="parTx" presStyleLbl="revTx" presStyleIdx="5" presStyleCnt="6">
        <dgm:presLayoutVars>
          <dgm:chMax val="0"/>
          <dgm:chPref val="0"/>
        </dgm:presLayoutVars>
      </dgm:prSet>
      <dgm:spPr/>
    </dgm:pt>
  </dgm:ptLst>
  <dgm:cxnLst>
    <dgm:cxn modelId="{FE12DC09-9F67-465B-82B7-4388B9F6E8D3}" type="presOf" srcId="{48E1A41F-E147-48EC-A646-D3AFE44A0510}" destId="{C89DBACE-E3EA-4F44-9895-D8F2C7CADBBF}" srcOrd="0" destOrd="0" presId="urn:microsoft.com/office/officeart/2018/2/layout/IconVerticalSolidList"/>
    <dgm:cxn modelId="{9F733223-6D91-4C5B-B573-715516C7D18C}" srcId="{9C983B94-186E-4494-BE4D-98EFB91C294F}" destId="{737AC5E2-9377-47BA-818B-DCE9EB1CBE6D}" srcOrd="5" destOrd="0" parTransId="{5B1EE014-9D89-402E-BC76-021E522C2396}" sibTransId="{10FFD0A0-B6A1-45F2-AC9A-4867751A15B3}"/>
    <dgm:cxn modelId="{DDBDB539-3DD8-47BA-8343-3392435A97A8}" srcId="{9C983B94-186E-4494-BE4D-98EFB91C294F}" destId="{679EFDC2-BE0C-4D9B-ADFB-F2D98CD0E87F}" srcOrd="2" destOrd="0" parTransId="{074FEF74-EC80-47CF-889A-65B2E29E3D56}" sibTransId="{CF08D68A-A9B3-474E-AC56-7ECD795FA264}"/>
    <dgm:cxn modelId="{4C55A058-2103-4199-93FA-D72D358FAEF0}" type="presOf" srcId="{737AC5E2-9377-47BA-818B-DCE9EB1CBE6D}" destId="{74AE0B0D-93B3-4C4F-AC7D-5031A4CEA4A2}" srcOrd="0" destOrd="0" presId="urn:microsoft.com/office/officeart/2018/2/layout/IconVerticalSolidList"/>
    <dgm:cxn modelId="{5B86B687-ED50-4E1F-BA69-465CA4852990}" type="presOf" srcId="{679EFDC2-BE0C-4D9B-ADFB-F2D98CD0E87F}" destId="{37B7D391-EDCC-4309-BA7D-D851C044F8EE}" srcOrd="0" destOrd="0" presId="urn:microsoft.com/office/officeart/2018/2/layout/IconVerticalSolidList"/>
    <dgm:cxn modelId="{821C638C-7301-4F14-9452-B481CF0ABD73}" type="presOf" srcId="{CA3DABE0-543E-4F28-9B0B-3629C2BB9D4D}" destId="{46B45C28-986E-4645-BD25-008E68AE37CD}" srcOrd="0" destOrd="0" presId="urn:microsoft.com/office/officeart/2018/2/layout/IconVerticalSolidList"/>
    <dgm:cxn modelId="{B4DFFD92-5E94-4BCD-A287-E6A84646FC8E}" type="presOf" srcId="{9C983B94-186E-4494-BE4D-98EFB91C294F}" destId="{AF81732F-C948-43BC-989F-81B81479456D}" srcOrd="0" destOrd="0" presId="urn:microsoft.com/office/officeart/2018/2/layout/IconVerticalSolidList"/>
    <dgm:cxn modelId="{351A77A9-DD62-4745-B141-467B75E46623}" srcId="{9C983B94-186E-4494-BE4D-98EFB91C294F}" destId="{CA3DABE0-543E-4F28-9B0B-3629C2BB9D4D}" srcOrd="4" destOrd="0" parTransId="{CC05A535-05BD-4EB9-9C2E-707EEF172C9F}" sibTransId="{27A85D1D-6D21-466C-81AC-024652D408DC}"/>
    <dgm:cxn modelId="{41E65AC7-0821-4CBB-9650-221D17831AFE}" type="presOf" srcId="{3DD7ECF8-1182-4EC0-9F5F-9A8F3E246A0D}" destId="{6A8FE35F-2E4C-4957-BAAB-EB59F05F0614}" srcOrd="0" destOrd="0" presId="urn:microsoft.com/office/officeart/2018/2/layout/IconVerticalSolidList"/>
    <dgm:cxn modelId="{1035B6E1-D9E9-4347-ACA1-8938BA20D95B}" srcId="{9C983B94-186E-4494-BE4D-98EFB91C294F}" destId="{4FCC417F-0ED5-4B59-9382-3CE92F2BCC1C}" srcOrd="0" destOrd="0" parTransId="{48AC766F-2FE8-4D08-BC24-1199FAF692B8}" sibTransId="{E790C104-BC23-4213-99F4-361C4FD93248}"/>
    <dgm:cxn modelId="{CA18C2E8-EE1B-470A-95D7-42785BADED37}" type="presOf" srcId="{4FCC417F-0ED5-4B59-9382-3CE92F2BCC1C}" destId="{92EE3D48-832B-426E-9F3F-BC2BE869FDF6}" srcOrd="0" destOrd="0" presId="urn:microsoft.com/office/officeart/2018/2/layout/IconVerticalSolidList"/>
    <dgm:cxn modelId="{A84075F4-9CE2-45FB-B66B-8D361070F695}" srcId="{9C983B94-186E-4494-BE4D-98EFB91C294F}" destId="{48E1A41F-E147-48EC-A646-D3AFE44A0510}" srcOrd="3" destOrd="0" parTransId="{15479701-D25C-42AE-BF27-003949660B70}" sibTransId="{3F164E1C-3EA8-4B1D-9317-723CB78FE77C}"/>
    <dgm:cxn modelId="{E75C3DFD-252D-468D-8EDA-0607F5BA13DA}" srcId="{9C983B94-186E-4494-BE4D-98EFB91C294F}" destId="{3DD7ECF8-1182-4EC0-9F5F-9A8F3E246A0D}" srcOrd="1" destOrd="0" parTransId="{48D2D81F-D0F2-497F-B301-41044B163B85}" sibTransId="{9AAE0164-3FB4-4DA2-9879-A2EA5B8E277A}"/>
    <dgm:cxn modelId="{E47B1275-FBDE-4856-A098-AA1404EC5219}" type="presParOf" srcId="{AF81732F-C948-43BC-989F-81B81479456D}" destId="{9A1FCCC9-AAE5-4203-947A-1CBDE4E43B41}" srcOrd="0" destOrd="0" presId="urn:microsoft.com/office/officeart/2018/2/layout/IconVerticalSolidList"/>
    <dgm:cxn modelId="{BEAF4464-9061-45B2-A07C-2B598F6F2C94}" type="presParOf" srcId="{9A1FCCC9-AAE5-4203-947A-1CBDE4E43B41}" destId="{68CE21B8-4BD9-48B5-B234-E64E07D8B8FD}" srcOrd="0" destOrd="0" presId="urn:microsoft.com/office/officeart/2018/2/layout/IconVerticalSolidList"/>
    <dgm:cxn modelId="{C62E7A96-4B94-45D3-B96D-7493EEFE68A8}" type="presParOf" srcId="{9A1FCCC9-AAE5-4203-947A-1CBDE4E43B41}" destId="{1FC901B3-A997-49B2-AAB0-C32495DD0469}" srcOrd="1" destOrd="0" presId="urn:microsoft.com/office/officeart/2018/2/layout/IconVerticalSolidList"/>
    <dgm:cxn modelId="{41234BDF-DB4D-49D1-8E67-D992D7AE4E1F}" type="presParOf" srcId="{9A1FCCC9-AAE5-4203-947A-1CBDE4E43B41}" destId="{F4B70E33-189E-4180-9F2A-D51F376967C0}" srcOrd="2" destOrd="0" presId="urn:microsoft.com/office/officeart/2018/2/layout/IconVerticalSolidList"/>
    <dgm:cxn modelId="{A02FC087-40DA-4652-A3E1-C3E01F2A41E4}" type="presParOf" srcId="{9A1FCCC9-AAE5-4203-947A-1CBDE4E43B41}" destId="{92EE3D48-832B-426E-9F3F-BC2BE869FDF6}" srcOrd="3" destOrd="0" presId="urn:microsoft.com/office/officeart/2018/2/layout/IconVerticalSolidList"/>
    <dgm:cxn modelId="{D0DB2A76-CC19-403E-8889-FCCB163D161A}" type="presParOf" srcId="{AF81732F-C948-43BC-989F-81B81479456D}" destId="{F78BEBCE-65FF-4739-BF83-DF2F1C8B5E54}" srcOrd="1" destOrd="0" presId="urn:microsoft.com/office/officeart/2018/2/layout/IconVerticalSolidList"/>
    <dgm:cxn modelId="{8AE7864B-2D2A-4D3C-90B6-A1D1F17C546C}" type="presParOf" srcId="{AF81732F-C948-43BC-989F-81B81479456D}" destId="{7B73A948-0DDC-459E-9469-8BAE94F413BA}" srcOrd="2" destOrd="0" presId="urn:microsoft.com/office/officeart/2018/2/layout/IconVerticalSolidList"/>
    <dgm:cxn modelId="{0AD57251-23E3-4F1B-B72E-F2C5187D748F}" type="presParOf" srcId="{7B73A948-0DDC-459E-9469-8BAE94F413BA}" destId="{70B8D559-6D2B-4164-A264-A4DF5DEABDDE}" srcOrd="0" destOrd="0" presId="urn:microsoft.com/office/officeart/2018/2/layout/IconVerticalSolidList"/>
    <dgm:cxn modelId="{5D3E39D3-76DA-42B2-AC11-35CA8AB46451}" type="presParOf" srcId="{7B73A948-0DDC-459E-9469-8BAE94F413BA}" destId="{99B309A3-CF5B-4D21-BD02-31A9744F3F4F}" srcOrd="1" destOrd="0" presId="urn:microsoft.com/office/officeart/2018/2/layout/IconVerticalSolidList"/>
    <dgm:cxn modelId="{70B77ED8-7969-49DD-9B94-EBBB20E6603E}" type="presParOf" srcId="{7B73A948-0DDC-459E-9469-8BAE94F413BA}" destId="{335D84F2-5F5A-48D7-B542-5F75525A1906}" srcOrd="2" destOrd="0" presId="urn:microsoft.com/office/officeart/2018/2/layout/IconVerticalSolidList"/>
    <dgm:cxn modelId="{7C1393CA-B199-4EBB-9C14-1CA688C73828}" type="presParOf" srcId="{7B73A948-0DDC-459E-9469-8BAE94F413BA}" destId="{6A8FE35F-2E4C-4957-BAAB-EB59F05F0614}" srcOrd="3" destOrd="0" presId="urn:microsoft.com/office/officeart/2018/2/layout/IconVerticalSolidList"/>
    <dgm:cxn modelId="{1AFC1852-CDB1-48E7-A137-D23023F1EC22}" type="presParOf" srcId="{AF81732F-C948-43BC-989F-81B81479456D}" destId="{98C25023-4187-4C56-9DC0-90ED9860E3A3}" srcOrd="3" destOrd="0" presId="urn:microsoft.com/office/officeart/2018/2/layout/IconVerticalSolidList"/>
    <dgm:cxn modelId="{07FFB638-EC60-42DC-805F-DE964AF8CA7D}" type="presParOf" srcId="{AF81732F-C948-43BC-989F-81B81479456D}" destId="{D0F82CB9-CD89-4D88-88B0-B7B27D5A49C3}" srcOrd="4" destOrd="0" presId="urn:microsoft.com/office/officeart/2018/2/layout/IconVerticalSolidList"/>
    <dgm:cxn modelId="{1498E6F8-96AD-4A63-90E7-7A6B91F6919E}" type="presParOf" srcId="{D0F82CB9-CD89-4D88-88B0-B7B27D5A49C3}" destId="{B4A490B9-AB95-4FAA-9DC2-BB7D900BBD3B}" srcOrd="0" destOrd="0" presId="urn:microsoft.com/office/officeart/2018/2/layout/IconVerticalSolidList"/>
    <dgm:cxn modelId="{06DF5F32-4A95-408F-A966-9434F775142B}" type="presParOf" srcId="{D0F82CB9-CD89-4D88-88B0-B7B27D5A49C3}" destId="{6DE36AC9-2F0B-421F-86E9-83428461FF57}" srcOrd="1" destOrd="0" presId="urn:microsoft.com/office/officeart/2018/2/layout/IconVerticalSolidList"/>
    <dgm:cxn modelId="{951328A5-D58E-4575-8882-5EF5F14B2CA7}" type="presParOf" srcId="{D0F82CB9-CD89-4D88-88B0-B7B27D5A49C3}" destId="{A8E57F22-630F-4F10-B430-75D29F996F0B}" srcOrd="2" destOrd="0" presId="urn:microsoft.com/office/officeart/2018/2/layout/IconVerticalSolidList"/>
    <dgm:cxn modelId="{5ABD789F-9C0E-4B68-B857-83B3C47C45D0}" type="presParOf" srcId="{D0F82CB9-CD89-4D88-88B0-B7B27D5A49C3}" destId="{37B7D391-EDCC-4309-BA7D-D851C044F8EE}" srcOrd="3" destOrd="0" presId="urn:microsoft.com/office/officeart/2018/2/layout/IconVerticalSolidList"/>
    <dgm:cxn modelId="{6542FD8D-9259-4502-8141-0FA8E7FBA979}" type="presParOf" srcId="{AF81732F-C948-43BC-989F-81B81479456D}" destId="{AC8DB93A-A34E-483C-B231-6A87C4879E04}" srcOrd="5" destOrd="0" presId="urn:microsoft.com/office/officeart/2018/2/layout/IconVerticalSolidList"/>
    <dgm:cxn modelId="{AFA5D0A2-C3D2-42B5-9DCB-573707F88E0B}" type="presParOf" srcId="{AF81732F-C948-43BC-989F-81B81479456D}" destId="{C36AF288-C647-4043-BC6C-727BFF97ECD7}" srcOrd="6" destOrd="0" presId="urn:microsoft.com/office/officeart/2018/2/layout/IconVerticalSolidList"/>
    <dgm:cxn modelId="{F36E026B-70B3-4AD0-B09A-D6BA789682FD}" type="presParOf" srcId="{C36AF288-C647-4043-BC6C-727BFF97ECD7}" destId="{7B6F8BC4-8538-4BB0-AD47-F9EFA573CC11}" srcOrd="0" destOrd="0" presId="urn:microsoft.com/office/officeart/2018/2/layout/IconVerticalSolidList"/>
    <dgm:cxn modelId="{274557A6-D068-49F4-8727-98581B7B385C}" type="presParOf" srcId="{C36AF288-C647-4043-BC6C-727BFF97ECD7}" destId="{D9D03376-F4C6-46F4-A3BA-4826EB16B00E}" srcOrd="1" destOrd="0" presId="urn:microsoft.com/office/officeart/2018/2/layout/IconVerticalSolidList"/>
    <dgm:cxn modelId="{7301D180-1E06-4854-A630-61A7A19494F7}" type="presParOf" srcId="{C36AF288-C647-4043-BC6C-727BFF97ECD7}" destId="{A0905CFA-092F-41BC-8B57-779B0E01C2D2}" srcOrd="2" destOrd="0" presId="urn:microsoft.com/office/officeart/2018/2/layout/IconVerticalSolidList"/>
    <dgm:cxn modelId="{A0D0F5F9-9882-41B4-B4DE-B0BAFEA4E66C}" type="presParOf" srcId="{C36AF288-C647-4043-BC6C-727BFF97ECD7}" destId="{C89DBACE-E3EA-4F44-9895-D8F2C7CADBBF}" srcOrd="3" destOrd="0" presId="urn:microsoft.com/office/officeart/2018/2/layout/IconVerticalSolidList"/>
    <dgm:cxn modelId="{E218D188-D4F6-430A-B9CC-146735D6FE3E}" type="presParOf" srcId="{AF81732F-C948-43BC-989F-81B81479456D}" destId="{73AD59BD-1C86-4D06-89F2-A48BEE596EAA}" srcOrd="7" destOrd="0" presId="urn:microsoft.com/office/officeart/2018/2/layout/IconVerticalSolidList"/>
    <dgm:cxn modelId="{B14B0912-BCEE-4E76-9459-AAD189E96974}" type="presParOf" srcId="{AF81732F-C948-43BC-989F-81B81479456D}" destId="{9D1EF037-9F71-49FF-A107-CBAC4E064045}" srcOrd="8" destOrd="0" presId="urn:microsoft.com/office/officeart/2018/2/layout/IconVerticalSolidList"/>
    <dgm:cxn modelId="{2D4BC2ED-5E09-43A3-8FD4-6F6B73F36502}" type="presParOf" srcId="{9D1EF037-9F71-49FF-A107-CBAC4E064045}" destId="{94ED04F8-C63B-453D-86AB-645AF536DD4D}" srcOrd="0" destOrd="0" presId="urn:microsoft.com/office/officeart/2018/2/layout/IconVerticalSolidList"/>
    <dgm:cxn modelId="{30519795-8605-4328-9253-FD8B46D9FED7}" type="presParOf" srcId="{9D1EF037-9F71-49FF-A107-CBAC4E064045}" destId="{9DD8328B-8F7E-425C-9C34-6F6ED55FFE6D}" srcOrd="1" destOrd="0" presId="urn:microsoft.com/office/officeart/2018/2/layout/IconVerticalSolidList"/>
    <dgm:cxn modelId="{351458D4-3CC4-4497-A655-9DDC8C37E976}" type="presParOf" srcId="{9D1EF037-9F71-49FF-A107-CBAC4E064045}" destId="{C45DD6EC-2780-448A-A7C7-F52856E0A2DE}" srcOrd="2" destOrd="0" presId="urn:microsoft.com/office/officeart/2018/2/layout/IconVerticalSolidList"/>
    <dgm:cxn modelId="{A1576AD9-47A0-4B31-BF67-3DD39386E995}" type="presParOf" srcId="{9D1EF037-9F71-49FF-A107-CBAC4E064045}" destId="{46B45C28-986E-4645-BD25-008E68AE37CD}" srcOrd="3" destOrd="0" presId="urn:microsoft.com/office/officeart/2018/2/layout/IconVerticalSolidList"/>
    <dgm:cxn modelId="{0B39802E-4685-48EC-97D6-5A8CBF5A4E7D}" type="presParOf" srcId="{AF81732F-C948-43BC-989F-81B81479456D}" destId="{09273DF0-E9A2-4F7E-93B1-7432F67D42FD}" srcOrd="9" destOrd="0" presId="urn:microsoft.com/office/officeart/2018/2/layout/IconVerticalSolidList"/>
    <dgm:cxn modelId="{F912AC51-B30F-4942-A241-40A482BA9910}" type="presParOf" srcId="{AF81732F-C948-43BC-989F-81B81479456D}" destId="{E9575571-4D94-489F-B61A-277013439500}" srcOrd="10" destOrd="0" presId="urn:microsoft.com/office/officeart/2018/2/layout/IconVerticalSolidList"/>
    <dgm:cxn modelId="{DD9C6C9F-112E-4432-93DC-8EEBD796878C}" type="presParOf" srcId="{E9575571-4D94-489F-B61A-277013439500}" destId="{C7049306-842A-49FD-9661-4C464DAB817C}" srcOrd="0" destOrd="0" presId="urn:microsoft.com/office/officeart/2018/2/layout/IconVerticalSolidList"/>
    <dgm:cxn modelId="{DD836D74-A500-4D1B-B937-09F9A761B028}" type="presParOf" srcId="{E9575571-4D94-489F-B61A-277013439500}" destId="{3F1E893A-EC35-4A8C-9A44-25CB8C051CA1}" srcOrd="1" destOrd="0" presId="urn:microsoft.com/office/officeart/2018/2/layout/IconVerticalSolidList"/>
    <dgm:cxn modelId="{872EAC56-4F67-40F3-89B5-370A886E8FA5}" type="presParOf" srcId="{E9575571-4D94-489F-B61A-277013439500}" destId="{F329CF79-11F3-4550-9074-30C2D557D2A8}" srcOrd="2" destOrd="0" presId="urn:microsoft.com/office/officeart/2018/2/layout/IconVerticalSolidList"/>
    <dgm:cxn modelId="{C592817C-4F1C-47A1-AC80-0A1ADC2F043C}" type="presParOf" srcId="{E9575571-4D94-489F-B61A-277013439500}" destId="{74AE0B0D-93B3-4C4F-AC7D-5031A4CEA4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631D25-3745-4CBD-8C2D-F6D89898D4A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E6873B-7CA0-4210-8763-5FC5F93B22AF}">
      <dgm:prSet/>
      <dgm:spPr/>
      <dgm:t>
        <a:bodyPr/>
        <a:lstStyle/>
        <a:p>
          <a:pPr>
            <a:defRPr cap="all"/>
          </a:pPr>
          <a:r>
            <a:rPr lang="en-US"/>
            <a:t>Linear Regression</a:t>
          </a:r>
        </a:p>
      </dgm:t>
    </dgm:pt>
    <dgm:pt modelId="{A899A7D0-E93A-4463-B0F1-8EEA095B4D0C}" type="parTrans" cxnId="{6EDBD233-998E-4D83-8BEB-05AB155A1123}">
      <dgm:prSet/>
      <dgm:spPr/>
      <dgm:t>
        <a:bodyPr/>
        <a:lstStyle/>
        <a:p>
          <a:endParaRPr lang="en-US"/>
        </a:p>
      </dgm:t>
    </dgm:pt>
    <dgm:pt modelId="{2898D4B8-95DC-41FB-A55A-29903B553B4E}" type="sibTrans" cxnId="{6EDBD233-998E-4D83-8BEB-05AB155A1123}">
      <dgm:prSet/>
      <dgm:spPr/>
      <dgm:t>
        <a:bodyPr/>
        <a:lstStyle/>
        <a:p>
          <a:endParaRPr lang="en-US"/>
        </a:p>
      </dgm:t>
    </dgm:pt>
    <dgm:pt modelId="{0BAFEDCD-45D6-4A5D-ACE9-8124D61515BF}">
      <dgm:prSet/>
      <dgm:spPr/>
      <dgm:t>
        <a:bodyPr/>
        <a:lstStyle/>
        <a:p>
          <a:pPr>
            <a:defRPr cap="all"/>
          </a:pPr>
          <a:r>
            <a:rPr lang="en-US"/>
            <a:t>Polynomial Regression</a:t>
          </a:r>
        </a:p>
      </dgm:t>
    </dgm:pt>
    <dgm:pt modelId="{DCC988DC-4F61-4E57-AA2E-F81073CC9645}" type="parTrans" cxnId="{03236C5A-7252-451E-9066-109F66445325}">
      <dgm:prSet/>
      <dgm:spPr/>
      <dgm:t>
        <a:bodyPr/>
        <a:lstStyle/>
        <a:p>
          <a:endParaRPr lang="en-US"/>
        </a:p>
      </dgm:t>
    </dgm:pt>
    <dgm:pt modelId="{2EB4C17D-B564-49D0-8509-942AB4AA3F44}" type="sibTrans" cxnId="{03236C5A-7252-451E-9066-109F66445325}">
      <dgm:prSet/>
      <dgm:spPr/>
      <dgm:t>
        <a:bodyPr/>
        <a:lstStyle/>
        <a:p>
          <a:endParaRPr lang="en-US"/>
        </a:p>
      </dgm:t>
    </dgm:pt>
    <dgm:pt modelId="{2E3895DF-20DC-47B6-A714-AD81141C07C9}">
      <dgm:prSet/>
      <dgm:spPr/>
      <dgm:t>
        <a:bodyPr/>
        <a:lstStyle/>
        <a:p>
          <a:pPr>
            <a:defRPr cap="all"/>
          </a:pPr>
          <a:r>
            <a:rPr lang="en-US"/>
            <a:t>Decision Tree</a:t>
          </a:r>
        </a:p>
      </dgm:t>
    </dgm:pt>
    <dgm:pt modelId="{BCA4A80B-3539-4B1B-BB5D-0B449BFE8824}" type="parTrans" cxnId="{86F74AA4-64E5-42FE-B6A6-F2FFCAD68A31}">
      <dgm:prSet/>
      <dgm:spPr/>
      <dgm:t>
        <a:bodyPr/>
        <a:lstStyle/>
        <a:p>
          <a:endParaRPr lang="en-US"/>
        </a:p>
      </dgm:t>
    </dgm:pt>
    <dgm:pt modelId="{D79336B2-8D61-484B-903B-67A99F3BE303}" type="sibTrans" cxnId="{86F74AA4-64E5-42FE-B6A6-F2FFCAD68A31}">
      <dgm:prSet/>
      <dgm:spPr/>
      <dgm:t>
        <a:bodyPr/>
        <a:lstStyle/>
        <a:p>
          <a:endParaRPr lang="en-US"/>
        </a:p>
      </dgm:t>
    </dgm:pt>
    <dgm:pt modelId="{7CBBB5B3-500C-4AAC-AAF2-67E5E3B6A5F0}">
      <dgm:prSet/>
      <dgm:spPr/>
      <dgm:t>
        <a:bodyPr/>
        <a:lstStyle/>
        <a:p>
          <a:pPr>
            <a:defRPr cap="all"/>
          </a:pPr>
          <a:r>
            <a:rPr lang="en-US"/>
            <a:t>Support Vector Regression</a:t>
          </a:r>
        </a:p>
      </dgm:t>
    </dgm:pt>
    <dgm:pt modelId="{E3879A8B-0E0A-44CD-BCB0-9322C2A130E1}" type="parTrans" cxnId="{5D248A0D-D772-4C87-8586-A15D4D6B9D66}">
      <dgm:prSet/>
      <dgm:spPr/>
      <dgm:t>
        <a:bodyPr/>
        <a:lstStyle/>
        <a:p>
          <a:endParaRPr lang="en-US"/>
        </a:p>
      </dgm:t>
    </dgm:pt>
    <dgm:pt modelId="{DFB6E2BC-1C25-4004-8D53-4163BA472564}" type="sibTrans" cxnId="{5D248A0D-D772-4C87-8586-A15D4D6B9D66}">
      <dgm:prSet/>
      <dgm:spPr/>
      <dgm:t>
        <a:bodyPr/>
        <a:lstStyle/>
        <a:p>
          <a:endParaRPr lang="en-US"/>
        </a:p>
      </dgm:t>
    </dgm:pt>
    <dgm:pt modelId="{602CDBC1-D2A0-4345-B4FD-34AA0451CC12}">
      <dgm:prSet/>
      <dgm:spPr/>
      <dgm:t>
        <a:bodyPr/>
        <a:lstStyle/>
        <a:p>
          <a:pPr>
            <a:defRPr cap="all"/>
          </a:pPr>
          <a:r>
            <a:rPr lang="en-US"/>
            <a:t>Random Forest</a:t>
          </a:r>
        </a:p>
      </dgm:t>
    </dgm:pt>
    <dgm:pt modelId="{2137BC74-124E-483F-84C4-6937A20F670C}" type="parTrans" cxnId="{91BD0C16-EE8E-4FA0-84CA-50D99AD51D73}">
      <dgm:prSet/>
      <dgm:spPr/>
      <dgm:t>
        <a:bodyPr/>
        <a:lstStyle/>
        <a:p>
          <a:endParaRPr lang="en-US"/>
        </a:p>
      </dgm:t>
    </dgm:pt>
    <dgm:pt modelId="{B63105DB-7B50-49CE-BDA0-EDA4E2AF60C9}" type="sibTrans" cxnId="{91BD0C16-EE8E-4FA0-84CA-50D99AD51D73}">
      <dgm:prSet/>
      <dgm:spPr/>
      <dgm:t>
        <a:bodyPr/>
        <a:lstStyle/>
        <a:p>
          <a:endParaRPr lang="en-US"/>
        </a:p>
      </dgm:t>
    </dgm:pt>
    <dgm:pt modelId="{95074FDB-5516-452C-8594-94B0B2AE062C}">
      <dgm:prSet/>
      <dgm:spPr/>
      <dgm:t>
        <a:bodyPr/>
        <a:lstStyle/>
        <a:p>
          <a:pPr>
            <a:defRPr cap="all"/>
          </a:pPr>
          <a:r>
            <a:rPr lang="en-US"/>
            <a:t>Neural Nets</a:t>
          </a:r>
        </a:p>
      </dgm:t>
    </dgm:pt>
    <dgm:pt modelId="{C180CBA2-2660-4D8A-ABFA-D3EB4439F913}" type="parTrans" cxnId="{3FC162F5-6B35-438D-A374-B15310BB4829}">
      <dgm:prSet/>
      <dgm:spPr/>
      <dgm:t>
        <a:bodyPr/>
        <a:lstStyle/>
        <a:p>
          <a:endParaRPr lang="en-US"/>
        </a:p>
      </dgm:t>
    </dgm:pt>
    <dgm:pt modelId="{5F9D3565-61E0-4930-9A2F-47ACD2EEF6C9}" type="sibTrans" cxnId="{3FC162F5-6B35-438D-A374-B15310BB4829}">
      <dgm:prSet/>
      <dgm:spPr/>
      <dgm:t>
        <a:bodyPr/>
        <a:lstStyle/>
        <a:p>
          <a:endParaRPr lang="en-US"/>
        </a:p>
      </dgm:t>
    </dgm:pt>
    <dgm:pt modelId="{727F9E28-E888-4B88-B0F0-506D34953762}" type="pres">
      <dgm:prSet presAssocID="{B5631D25-3745-4CBD-8C2D-F6D89898D4A5}" presName="root" presStyleCnt="0">
        <dgm:presLayoutVars>
          <dgm:dir/>
          <dgm:resizeHandles val="exact"/>
        </dgm:presLayoutVars>
      </dgm:prSet>
      <dgm:spPr/>
    </dgm:pt>
    <dgm:pt modelId="{433E3AEF-57C7-449E-8603-DCDEC5532FC7}" type="pres">
      <dgm:prSet presAssocID="{D9E6873B-7CA0-4210-8763-5FC5F93B22AF}" presName="compNode" presStyleCnt="0"/>
      <dgm:spPr/>
    </dgm:pt>
    <dgm:pt modelId="{8AF43518-7BD7-4608-9CA5-5989C15AE161}" type="pres">
      <dgm:prSet presAssocID="{D9E6873B-7CA0-4210-8763-5FC5F93B22AF}" presName="iconBgRect" presStyleLbl="bgShp" presStyleIdx="0" presStyleCnt="6"/>
      <dgm:spPr/>
    </dgm:pt>
    <dgm:pt modelId="{65CA2824-6E7D-4743-B54C-8705203BF7C7}" type="pres">
      <dgm:prSet presAssocID="{D9E6873B-7CA0-4210-8763-5FC5F93B22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rollment"/>
        </a:ext>
      </dgm:extLst>
    </dgm:pt>
    <dgm:pt modelId="{DFDDE886-111A-4315-ADA1-897DD7DA6D78}" type="pres">
      <dgm:prSet presAssocID="{D9E6873B-7CA0-4210-8763-5FC5F93B22AF}" presName="spaceRect" presStyleCnt="0"/>
      <dgm:spPr/>
    </dgm:pt>
    <dgm:pt modelId="{0EB1EC32-1A3B-4D9E-8232-5CA45C060F85}" type="pres">
      <dgm:prSet presAssocID="{D9E6873B-7CA0-4210-8763-5FC5F93B22AF}" presName="textRect" presStyleLbl="revTx" presStyleIdx="0" presStyleCnt="6">
        <dgm:presLayoutVars>
          <dgm:chMax val="1"/>
          <dgm:chPref val="1"/>
        </dgm:presLayoutVars>
      </dgm:prSet>
      <dgm:spPr/>
    </dgm:pt>
    <dgm:pt modelId="{B8455F4E-00A7-4942-9C1F-4FA030C42D5F}" type="pres">
      <dgm:prSet presAssocID="{2898D4B8-95DC-41FB-A55A-29903B553B4E}" presName="sibTrans" presStyleCnt="0"/>
      <dgm:spPr/>
    </dgm:pt>
    <dgm:pt modelId="{D7021246-09F6-4F79-B94E-32964067550B}" type="pres">
      <dgm:prSet presAssocID="{0BAFEDCD-45D6-4A5D-ACE9-8124D61515BF}" presName="compNode" presStyleCnt="0"/>
      <dgm:spPr/>
    </dgm:pt>
    <dgm:pt modelId="{51D05A8F-A249-4F33-BF4F-AC68E649295F}" type="pres">
      <dgm:prSet presAssocID="{0BAFEDCD-45D6-4A5D-ACE9-8124D61515BF}" presName="iconBgRect" presStyleLbl="bgShp" presStyleIdx="1" presStyleCnt="6"/>
      <dgm:spPr/>
    </dgm:pt>
    <dgm:pt modelId="{8939B03F-17C2-4A8A-A2A9-F05779FC8B2D}" type="pres">
      <dgm:prSet presAssocID="{0BAFEDCD-45D6-4A5D-ACE9-8124D61515B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mo"/>
        </a:ext>
      </dgm:extLst>
    </dgm:pt>
    <dgm:pt modelId="{BDC26E65-0AFC-4386-ACB1-AF6CF235E7EA}" type="pres">
      <dgm:prSet presAssocID="{0BAFEDCD-45D6-4A5D-ACE9-8124D61515BF}" presName="spaceRect" presStyleCnt="0"/>
      <dgm:spPr/>
    </dgm:pt>
    <dgm:pt modelId="{A118E88B-84F4-4819-A85E-D2F916F768F4}" type="pres">
      <dgm:prSet presAssocID="{0BAFEDCD-45D6-4A5D-ACE9-8124D61515BF}" presName="textRect" presStyleLbl="revTx" presStyleIdx="1" presStyleCnt="6">
        <dgm:presLayoutVars>
          <dgm:chMax val="1"/>
          <dgm:chPref val="1"/>
        </dgm:presLayoutVars>
      </dgm:prSet>
      <dgm:spPr/>
    </dgm:pt>
    <dgm:pt modelId="{6282AF3E-9642-493F-92F2-C4369D75220E}" type="pres">
      <dgm:prSet presAssocID="{2EB4C17D-B564-49D0-8509-942AB4AA3F44}" presName="sibTrans" presStyleCnt="0"/>
      <dgm:spPr/>
    </dgm:pt>
    <dgm:pt modelId="{4D2A39A6-CB3B-4FB1-BE7F-C2E1A90C473F}" type="pres">
      <dgm:prSet presAssocID="{2E3895DF-20DC-47B6-A714-AD81141C07C9}" presName="compNode" presStyleCnt="0"/>
      <dgm:spPr/>
    </dgm:pt>
    <dgm:pt modelId="{10164977-225F-4E8E-A32F-577D71CCCE99}" type="pres">
      <dgm:prSet presAssocID="{2E3895DF-20DC-47B6-A714-AD81141C07C9}" presName="iconBgRect" presStyleLbl="bgShp" presStyleIdx="2" presStyleCnt="6"/>
      <dgm:spPr/>
    </dgm:pt>
    <dgm:pt modelId="{E3086FD6-CDBD-482C-955F-C99ECA5F7712}" type="pres">
      <dgm:prSet presAssocID="{2E3895DF-20DC-47B6-A714-AD81141C07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ort Add"/>
        </a:ext>
      </dgm:extLst>
    </dgm:pt>
    <dgm:pt modelId="{83A3AE6A-7386-483B-AEC5-C03E17AB936B}" type="pres">
      <dgm:prSet presAssocID="{2E3895DF-20DC-47B6-A714-AD81141C07C9}" presName="spaceRect" presStyleCnt="0"/>
      <dgm:spPr/>
    </dgm:pt>
    <dgm:pt modelId="{69B1B484-0362-4F7E-86BC-04A786A02903}" type="pres">
      <dgm:prSet presAssocID="{2E3895DF-20DC-47B6-A714-AD81141C07C9}" presName="textRect" presStyleLbl="revTx" presStyleIdx="2" presStyleCnt="6">
        <dgm:presLayoutVars>
          <dgm:chMax val="1"/>
          <dgm:chPref val="1"/>
        </dgm:presLayoutVars>
      </dgm:prSet>
      <dgm:spPr/>
    </dgm:pt>
    <dgm:pt modelId="{2EDB5B1F-0FE6-4A1E-AD6A-4240DEE8F077}" type="pres">
      <dgm:prSet presAssocID="{D79336B2-8D61-484B-903B-67A99F3BE303}" presName="sibTrans" presStyleCnt="0"/>
      <dgm:spPr/>
    </dgm:pt>
    <dgm:pt modelId="{A5C0552E-D136-4729-9BDB-9631E5719111}" type="pres">
      <dgm:prSet presAssocID="{7CBBB5B3-500C-4AAC-AAF2-67E5E3B6A5F0}" presName="compNode" presStyleCnt="0"/>
      <dgm:spPr/>
    </dgm:pt>
    <dgm:pt modelId="{48C2E7ED-63BE-40DF-9C76-FD96EA15BAC2}" type="pres">
      <dgm:prSet presAssocID="{7CBBB5B3-500C-4AAC-AAF2-67E5E3B6A5F0}" presName="iconBgRect" presStyleLbl="bgShp" presStyleIdx="3" presStyleCnt="6"/>
      <dgm:spPr/>
    </dgm:pt>
    <dgm:pt modelId="{11A0D95A-FB8E-46A8-B254-6AF55ADCA29D}" type="pres">
      <dgm:prSet presAssocID="{7CBBB5B3-500C-4AAC-AAF2-67E5E3B6A5F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cklog"/>
        </a:ext>
      </dgm:extLst>
    </dgm:pt>
    <dgm:pt modelId="{4F8E0564-3FBC-47E6-BB93-7B6315477904}" type="pres">
      <dgm:prSet presAssocID="{7CBBB5B3-500C-4AAC-AAF2-67E5E3B6A5F0}" presName="spaceRect" presStyleCnt="0"/>
      <dgm:spPr/>
    </dgm:pt>
    <dgm:pt modelId="{407344DC-AA5E-4B51-80B0-5F3A762C0288}" type="pres">
      <dgm:prSet presAssocID="{7CBBB5B3-500C-4AAC-AAF2-67E5E3B6A5F0}" presName="textRect" presStyleLbl="revTx" presStyleIdx="3" presStyleCnt="6">
        <dgm:presLayoutVars>
          <dgm:chMax val="1"/>
          <dgm:chPref val="1"/>
        </dgm:presLayoutVars>
      </dgm:prSet>
      <dgm:spPr/>
    </dgm:pt>
    <dgm:pt modelId="{9BE80108-B256-4051-AD1E-9A4573C83DD3}" type="pres">
      <dgm:prSet presAssocID="{DFB6E2BC-1C25-4004-8D53-4163BA472564}" presName="sibTrans" presStyleCnt="0"/>
      <dgm:spPr/>
    </dgm:pt>
    <dgm:pt modelId="{D7E3CF4A-21F5-486E-8470-0998092A45BF}" type="pres">
      <dgm:prSet presAssocID="{602CDBC1-D2A0-4345-B4FD-34AA0451CC12}" presName="compNode" presStyleCnt="0"/>
      <dgm:spPr/>
    </dgm:pt>
    <dgm:pt modelId="{92D7E60A-78BF-4859-B7AC-ECD51136B16E}" type="pres">
      <dgm:prSet presAssocID="{602CDBC1-D2A0-4345-B4FD-34AA0451CC12}" presName="iconBgRect" presStyleLbl="bgShp" presStyleIdx="4" presStyleCnt="6"/>
      <dgm:spPr/>
    </dgm:pt>
    <dgm:pt modelId="{991EA40D-D279-410E-8EA4-031164F9AAB3}" type="pres">
      <dgm:prSet presAssocID="{602CDBC1-D2A0-4345-B4FD-34AA0451CC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 Item Bug"/>
        </a:ext>
      </dgm:extLst>
    </dgm:pt>
    <dgm:pt modelId="{B8CB1ACD-9490-4C13-8C4B-BAF11365F069}" type="pres">
      <dgm:prSet presAssocID="{602CDBC1-D2A0-4345-B4FD-34AA0451CC12}" presName="spaceRect" presStyleCnt="0"/>
      <dgm:spPr/>
    </dgm:pt>
    <dgm:pt modelId="{4405E841-4AEC-4C78-BD51-111AF78F2383}" type="pres">
      <dgm:prSet presAssocID="{602CDBC1-D2A0-4345-B4FD-34AA0451CC12}" presName="textRect" presStyleLbl="revTx" presStyleIdx="4" presStyleCnt="6">
        <dgm:presLayoutVars>
          <dgm:chMax val="1"/>
          <dgm:chPref val="1"/>
        </dgm:presLayoutVars>
      </dgm:prSet>
      <dgm:spPr/>
    </dgm:pt>
    <dgm:pt modelId="{505CA9BC-2D46-42A4-BBA3-349E143604BB}" type="pres">
      <dgm:prSet presAssocID="{B63105DB-7B50-49CE-BDA0-EDA4E2AF60C9}" presName="sibTrans" presStyleCnt="0"/>
      <dgm:spPr/>
    </dgm:pt>
    <dgm:pt modelId="{FB4D5767-B6D0-4E64-ADF7-58FBAE055343}" type="pres">
      <dgm:prSet presAssocID="{95074FDB-5516-452C-8594-94B0B2AE062C}" presName="compNode" presStyleCnt="0"/>
      <dgm:spPr/>
    </dgm:pt>
    <dgm:pt modelId="{F6B26824-FDC5-45F8-B8DC-3068AED52855}" type="pres">
      <dgm:prSet presAssocID="{95074FDB-5516-452C-8594-94B0B2AE062C}" presName="iconBgRect" presStyleLbl="bgShp" presStyleIdx="5" presStyleCnt="6"/>
      <dgm:spPr/>
    </dgm:pt>
    <dgm:pt modelId="{70CE3CD0-3B79-49AA-ADFA-26ECAE65A1D3}" type="pres">
      <dgm:prSet presAssocID="{95074FDB-5516-452C-8594-94B0B2AE062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C"/>
        </a:ext>
      </dgm:extLst>
    </dgm:pt>
    <dgm:pt modelId="{B0A43331-FBF4-4F91-8267-67CEE667DDEB}" type="pres">
      <dgm:prSet presAssocID="{95074FDB-5516-452C-8594-94B0B2AE062C}" presName="spaceRect" presStyleCnt="0"/>
      <dgm:spPr/>
    </dgm:pt>
    <dgm:pt modelId="{B1BC96E7-B225-4A5C-B1FA-0799F5E432F9}" type="pres">
      <dgm:prSet presAssocID="{95074FDB-5516-452C-8594-94B0B2AE062C}" presName="textRect" presStyleLbl="revTx" presStyleIdx="5" presStyleCnt="6">
        <dgm:presLayoutVars>
          <dgm:chMax val="1"/>
          <dgm:chPref val="1"/>
        </dgm:presLayoutVars>
      </dgm:prSet>
      <dgm:spPr/>
    </dgm:pt>
  </dgm:ptLst>
  <dgm:cxnLst>
    <dgm:cxn modelId="{5D248A0D-D772-4C87-8586-A15D4D6B9D66}" srcId="{B5631D25-3745-4CBD-8C2D-F6D89898D4A5}" destId="{7CBBB5B3-500C-4AAC-AAF2-67E5E3B6A5F0}" srcOrd="3" destOrd="0" parTransId="{E3879A8B-0E0A-44CD-BCB0-9322C2A130E1}" sibTransId="{DFB6E2BC-1C25-4004-8D53-4163BA472564}"/>
    <dgm:cxn modelId="{91BD0C16-EE8E-4FA0-84CA-50D99AD51D73}" srcId="{B5631D25-3745-4CBD-8C2D-F6D89898D4A5}" destId="{602CDBC1-D2A0-4345-B4FD-34AA0451CC12}" srcOrd="4" destOrd="0" parTransId="{2137BC74-124E-483F-84C4-6937A20F670C}" sibTransId="{B63105DB-7B50-49CE-BDA0-EDA4E2AF60C9}"/>
    <dgm:cxn modelId="{60FF9D29-F61E-4A8B-95B7-A12312BFD5AA}" type="presOf" srcId="{D9E6873B-7CA0-4210-8763-5FC5F93B22AF}" destId="{0EB1EC32-1A3B-4D9E-8232-5CA45C060F85}" srcOrd="0" destOrd="0" presId="urn:microsoft.com/office/officeart/2018/5/layout/IconCircleLabelList"/>
    <dgm:cxn modelId="{850DD831-8A96-4A23-BD1A-C54DB865618A}" type="presOf" srcId="{2E3895DF-20DC-47B6-A714-AD81141C07C9}" destId="{69B1B484-0362-4F7E-86BC-04A786A02903}" srcOrd="0" destOrd="0" presId="urn:microsoft.com/office/officeart/2018/5/layout/IconCircleLabelList"/>
    <dgm:cxn modelId="{6EDBD233-998E-4D83-8BEB-05AB155A1123}" srcId="{B5631D25-3745-4CBD-8C2D-F6D89898D4A5}" destId="{D9E6873B-7CA0-4210-8763-5FC5F93B22AF}" srcOrd="0" destOrd="0" parTransId="{A899A7D0-E93A-4463-B0F1-8EEA095B4D0C}" sibTransId="{2898D4B8-95DC-41FB-A55A-29903B553B4E}"/>
    <dgm:cxn modelId="{36503955-554B-48B4-AA32-883DFB49C7AC}" type="presOf" srcId="{602CDBC1-D2A0-4345-B4FD-34AA0451CC12}" destId="{4405E841-4AEC-4C78-BD51-111AF78F2383}" srcOrd="0" destOrd="0" presId="urn:microsoft.com/office/officeart/2018/5/layout/IconCircleLabelList"/>
    <dgm:cxn modelId="{03236C5A-7252-451E-9066-109F66445325}" srcId="{B5631D25-3745-4CBD-8C2D-F6D89898D4A5}" destId="{0BAFEDCD-45D6-4A5D-ACE9-8124D61515BF}" srcOrd="1" destOrd="0" parTransId="{DCC988DC-4F61-4E57-AA2E-F81073CC9645}" sibTransId="{2EB4C17D-B564-49D0-8509-942AB4AA3F44}"/>
    <dgm:cxn modelId="{AEA9578C-9669-4E7C-B964-A567D0A80060}" type="presOf" srcId="{7CBBB5B3-500C-4AAC-AAF2-67E5E3B6A5F0}" destId="{407344DC-AA5E-4B51-80B0-5F3A762C0288}" srcOrd="0" destOrd="0" presId="urn:microsoft.com/office/officeart/2018/5/layout/IconCircleLabelList"/>
    <dgm:cxn modelId="{86F74AA4-64E5-42FE-B6A6-F2FFCAD68A31}" srcId="{B5631D25-3745-4CBD-8C2D-F6D89898D4A5}" destId="{2E3895DF-20DC-47B6-A714-AD81141C07C9}" srcOrd="2" destOrd="0" parTransId="{BCA4A80B-3539-4B1B-BB5D-0B449BFE8824}" sibTransId="{D79336B2-8D61-484B-903B-67A99F3BE303}"/>
    <dgm:cxn modelId="{D94C74C9-508C-425D-8126-FE7AFB0D9187}" type="presOf" srcId="{B5631D25-3745-4CBD-8C2D-F6D89898D4A5}" destId="{727F9E28-E888-4B88-B0F0-506D34953762}" srcOrd="0" destOrd="0" presId="urn:microsoft.com/office/officeart/2018/5/layout/IconCircleLabelList"/>
    <dgm:cxn modelId="{BAD207ED-44FC-4538-9D03-B37F8883AB10}" type="presOf" srcId="{0BAFEDCD-45D6-4A5D-ACE9-8124D61515BF}" destId="{A118E88B-84F4-4819-A85E-D2F916F768F4}" srcOrd="0" destOrd="0" presId="urn:microsoft.com/office/officeart/2018/5/layout/IconCircleLabelList"/>
    <dgm:cxn modelId="{22D563F4-A8C5-4FD4-9987-4164603440C9}" type="presOf" srcId="{95074FDB-5516-452C-8594-94B0B2AE062C}" destId="{B1BC96E7-B225-4A5C-B1FA-0799F5E432F9}" srcOrd="0" destOrd="0" presId="urn:microsoft.com/office/officeart/2018/5/layout/IconCircleLabelList"/>
    <dgm:cxn modelId="{3FC162F5-6B35-438D-A374-B15310BB4829}" srcId="{B5631D25-3745-4CBD-8C2D-F6D89898D4A5}" destId="{95074FDB-5516-452C-8594-94B0B2AE062C}" srcOrd="5" destOrd="0" parTransId="{C180CBA2-2660-4D8A-ABFA-D3EB4439F913}" sibTransId="{5F9D3565-61E0-4930-9A2F-47ACD2EEF6C9}"/>
    <dgm:cxn modelId="{BA035259-2D3D-4485-BE20-57C2A0244433}" type="presParOf" srcId="{727F9E28-E888-4B88-B0F0-506D34953762}" destId="{433E3AEF-57C7-449E-8603-DCDEC5532FC7}" srcOrd="0" destOrd="0" presId="urn:microsoft.com/office/officeart/2018/5/layout/IconCircleLabelList"/>
    <dgm:cxn modelId="{6D31098E-9CFE-4F58-893C-9BA3BA93A8CA}" type="presParOf" srcId="{433E3AEF-57C7-449E-8603-DCDEC5532FC7}" destId="{8AF43518-7BD7-4608-9CA5-5989C15AE161}" srcOrd="0" destOrd="0" presId="urn:microsoft.com/office/officeart/2018/5/layout/IconCircleLabelList"/>
    <dgm:cxn modelId="{0A1133EC-EE8E-4D0B-9326-CD35584D9977}" type="presParOf" srcId="{433E3AEF-57C7-449E-8603-DCDEC5532FC7}" destId="{65CA2824-6E7D-4743-B54C-8705203BF7C7}" srcOrd="1" destOrd="0" presId="urn:microsoft.com/office/officeart/2018/5/layout/IconCircleLabelList"/>
    <dgm:cxn modelId="{ABC5192E-DE7F-452F-9ED9-62D3B52C188D}" type="presParOf" srcId="{433E3AEF-57C7-449E-8603-DCDEC5532FC7}" destId="{DFDDE886-111A-4315-ADA1-897DD7DA6D78}" srcOrd="2" destOrd="0" presId="urn:microsoft.com/office/officeart/2018/5/layout/IconCircleLabelList"/>
    <dgm:cxn modelId="{A0C1AFF5-AB86-43DF-906A-8AFABF43D305}" type="presParOf" srcId="{433E3AEF-57C7-449E-8603-DCDEC5532FC7}" destId="{0EB1EC32-1A3B-4D9E-8232-5CA45C060F85}" srcOrd="3" destOrd="0" presId="urn:microsoft.com/office/officeart/2018/5/layout/IconCircleLabelList"/>
    <dgm:cxn modelId="{86FACA90-CFEA-4FB7-8312-263E7B50D666}" type="presParOf" srcId="{727F9E28-E888-4B88-B0F0-506D34953762}" destId="{B8455F4E-00A7-4942-9C1F-4FA030C42D5F}" srcOrd="1" destOrd="0" presId="urn:microsoft.com/office/officeart/2018/5/layout/IconCircleLabelList"/>
    <dgm:cxn modelId="{F4EFCC8C-D406-4D34-93A8-479270D1B7FE}" type="presParOf" srcId="{727F9E28-E888-4B88-B0F0-506D34953762}" destId="{D7021246-09F6-4F79-B94E-32964067550B}" srcOrd="2" destOrd="0" presId="urn:microsoft.com/office/officeart/2018/5/layout/IconCircleLabelList"/>
    <dgm:cxn modelId="{23560046-F00D-4B53-B2E9-48F67CD2643C}" type="presParOf" srcId="{D7021246-09F6-4F79-B94E-32964067550B}" destId="{51D05A8F-A249-4F33-BF4F-AC68E649295F}" srcOrd="0" destOrd="0" presId="urn:microsoft.com/office/officeart/2018/5/layout/IconCircleLabelList"/>
    <dgm:cxn modelId="{04075170-B2D4-4CD6-898E-D1A0A16826F6}" type="presParOf" srcId="{D7021246-09F6-4F79-B94E-32964067550B}" destId="{8939B03F-17C2-4A8A-A2A9-F05779FC8B2D}" srcOrd="1" destOrd="0" presId="urn:microsoft.com/office/officeart/2018/5/layout/IconCircleLabelList"/>
    <dgm:cxn modelId="{65C91CAB-40C0-4F04-B0C9-6FC294C8148A}" type="presParOf" srcId="{D7021246-09F6-4F79-B94E-32964067550B}" destId="{BDC26E65-0AFC-4386-ACB1-AF6CF235E7EA}" srcOrd="2" destOrd="0" presId="urn:microsoft.com/office/officeart/2018/5/layout/IconCircleLabelList"/>
    <dgm:cxn modelId="{92D3FB01-2E8B-4FE0-85F0-9A65D0482C13}" type="presParOf" srcId="{D7021246-09F6-4F79-B94E-32964067550B}" destId="{A118E88B-84F4-4819-A85E-D2F916F768F4}" srcOrd="3" destOrd="0" presId="urn:microsoft.com/office/officeart/2018/5/layout/IconCircleLabelList"/>
    <dgm:cxn modelId="{9E62229D-0165-4E6A-9291-257520CABB41}" type="presParOf" srcId="{727F9E28-E888-4B88-B0F0-506D34953762}" destId="{6282AF3E-9642-493F-92F2-C4369D75220E}" srcOrd="3" destOrd="0" presId="urn:microsoft.com/office/officeart/2018/5/layout/IconCircleLabelList"/>
    <dgm:cxn modelId="{23EEF54E-3CBB-472E-8173-697AE4E49E4B}" type="presParOf" srcId="{727F9E28-E888-4B88-B0F0-506D34953762}" destId="{4D2A39A6-CB3B-4FB1-BE7F-C2E1A90C473F}" srcOrd="4" destOrd="0" presId="urn:microsoft.com/office/officeart/2018/5/layout/IconCircleLabelList"/>
    <dgm:cxn modelId="{786D5717-50BB-4F68-A261-33EB25B1C8AB}" type="presParOf" srcId="{4D2A39A6-CB3B-4FB1-BE7F-C2E1A90C473F}" destId="{10164977-225F-4E8E-A32F-577D71CCCE99}" srcOrd="0" destOrd="0" presId="urn:microsoft.com/office/officeart/2018/5/layout/IconCircleLabelList"/>
    <dgm:cxn modelId="{51AF2FB7-10D3-41E1-907B-CD0F0966C079}" type="presParOf" srcId="{4D2A39A6-CB3B-4FB1-BE7F-C2E1A90C473F}" destId="{E3086FD6-CDBD-482C-955F-C99ECA5F7712}" srcOrd="1" destOrd="0" presId="urn:microsoft.com/office/officeart/2018/5/layout/IconCircleLabelList"/>
    <dgm:cxn modelId="{EDCB947B-8497-459D-B2AF-8138B90E6108}" type="presParOf" srcId="{4D2A39A6-CB3B-4FB1-BE7F-C2E1A90C473F}" destId="{83A3AE6A-7386-483B-AEC5-C03E17AB936B}" srcOrd="2" destOrd="0" presId="urn:microsoft.com/office/officeart/2018/5/layout/IconCircleLabelList"/>
    <dgm:cxn modelId="{2C97C4AE-AFBC-4BA2-9925-C5C9BC9D2A31}" type="presParOf" srcId="{4D2A39A6-CB3B-4FB1-BE7F-C2E1A90C473F}" destId="{69B1B484-0362-4F7E-86BC-04A786A02903}" srcOrd="3" destOrd="0" presId="urn:microsoft.com/office/officeart/2018/5/layout/IconCircleLabelList"/>
    <dgm:cxn modelId="{CE7E20B3-2082-4188-87C1-6A0485A6604C}" type="presParOf" srcId="{727F9E28-E888-4B88-B0F0-506D34953762}" destId="{2EDB5B1F-0FE6-4A1E-AD6A-4240DEE8F077}" srcOrd="5" destOrd="0" presId="urn:microsoft.com/office/officeart/2018/5/layout/IconCircleLabelList"/>
    <dgm:cxn modelId="{AC34905F-5F27-4DB2-88BA-292EC9454858}" type="presParOf" srcId="{727F9E28-E888-4B88-B0F0-506D34953762}" destId="{A5C0552E-D136-4729-9BDB-9631E5719111}" srcOrd="6" destOrd="0" presId="urn:microsoft.com/office/officeart/2018/5/layout/IconCircleLabelList"/>
    <dgm:cxn modelId="{84DD4446-8197-4870-BFDA-A6BF62788205}" type="presParOf" srcId="{A5C0552E-D136-4729-9BDB-9631E5719111}" destId="{48C2E7ED-63BE-40DF-9C76-FD96EA15BAC2}" srcOrd="0" destOrd="0" presId="urn:microsoft.com/office/officeart/2018/5/layout/IconCircleLabelList"/>
    <dgm:cxn modelId="{AAA12ACF-9A13-454A-8DCB-D1B8162837CA}" type="presParOf" srcId="{A5C0552E-D136-4729-9BDB-9631E5719111}" destId="{11A0D95A-FB8E-46A8-B254-6AF55ADCA29D}" srcOrd="1" destOrd="0" presId="urn:microsoft.com/office/officeart/2018/5/layout/IconCircleLabelList"/>
    <dgm:cxn modelId="{5FBD32AD-51C4-41A7-B3AD-D5B8AC225DA3}" type="presParOf" srcId="{A5C0552E-D136-4729-9BDB-9631E5719111}" destId="{4F8E0564-3FBC-47E6-BB93-7B6315477904}" srcOrd="2" destOrd="0" presId="urn:microsoft.com/office/officeart/2018/5/layout/IconCircleLabelList"/>
    <dgm:cxn modelId="{A3BEB0B8-B095-4754-AC80-7A6238F5E944}" type="presParOf" srcId="{A5C0552E-D136-4729-9BDB-9631E5719111}" destId="{407344DC-AA5E-4B51-80B0-5F3A762C0288}" srcOrd="3" destOrd="0" presId="urn:microsoft.com/office/officeart/2018/5/layout/IconCircleLabelList"/>
    <dgm:cxn modelId="{6B2E1F35-2E2D-4A02-B82C-2FCAD19F8E01}" type="presParOf" srcId="{727F9E28-E888-4B88-B0F0-506D34953762}" destId="{9BE80108-B256-4051-AD1E-9A4573C83DD3}" srcOrd="7" destOrd="0" presId="urn:microsoft.com/office/officeart/2018/5/layout/IconCircleLabelList"/>
    <dgm:cxn modelId="{68394D20-E33C-42D9-8A68-93F620EF321F}" type="presParOf" srcId="{727F9E28-E888-4B88-B0F0-506D34953762}" destId="{D7E3CF4A-21F5-486E-8470-0998092A45BF}" srcOrd="8" destOrd="0" presId="urn:microsoft.com/office/officeart/2018/5/layout/IconCircleLabelList"/>
    <dgm:cxn modelId="{2DBD61D3-EE1C-4765-8B02-21ADAC814BE8}" type="presParOf" srcId="{D7E3CF4A-21F5-486E-8470-0998092A45BF}" destId="{92D7E60A-78BF-4859-B7AC-ECD51136B16E}" srcOrd="0" destOrd="0" presId="urn:microsoft.com/office/officeart/2018/5/layout/IconCircleLabelList"/>
    <dgm:cxn modelId="{4CBBCA86-33B8-4A8F-90DD-DD2AF06E20E5}" type="presParOf" srcId="{D7E3CF4A-21F5-486E-8470-0998092A45BF}" destId="{991EA40D-D279-410E-8EA4-031164F9AAB3}" srcOrd="1" destOrd="0" presId="urn:microsoft.com/office/officeart/2018/5/layout/IconCircleLabelList"/>
    <dgm:cxn modelId="{835B972B-17D3-4E1C-AB58-A2E87835D97B}" type="presParOf" srcId="{D7E3CF4A-21F5-486E-8470-0998092A45BF}" destId="{B8CB1ACD-9490-4C13-8C4B-BAF11365F069}" srcOrd="2" destOrd="0" presId="urn:microsoft.com/office/officeart/2018/5/layout/IconCircleLabelList"/>
    <dgm:cxn modelId="{72F29B3B-2CDE-45DF-8A80-13BFC03D4391}" type="presParOf" srcId="{D7E3CF4A-21F5-486E-8470-0998092A45BF}" destId="{4405E841-4AEC-4C78-BD51-111AF78F2383}" srcOrd="3" destOrd="0" presId="urn:microsoft.com/office/officeart/2018/5/layout/IconCircleLabelList"/>
    <dgm:cxn modelId="{51705638-D066-4725-87AB-D0CBDA663F5D}" type="presParOf" srcId="{727F9E28-E888-4B88-B0F0-506D34953762}" destId="{505CA9BC-2D46-42A4-BBA3-349E143604BB}" srcOrd="9" destOrd="0" presId="urn:microsoft.com/office/officeart/2018/5/layout/IconCircleLabelList"/>
    <dgm:cxn modelId="{1274C8E0-39BB-458B-92B9-29CD9D5CACC6}" type="presParOf" srcId="{727F9E28-E888-4B88-B0F0-506D34953762}" destId="{FB4D5767-B6D0-4E64-ADF7-58FBAE055343}" srcOrd="10" destOrd="0" presId="urn:microsoft.com/office/officeart/2018/5/layout/IconCircleLabelList"/>
    <dgm:cxn modelId="{4CF9958F-8AC1-4A62-9613-B339D8719316}" type="presParOf" srcId="{FB4D5767-B6D0-4E64-ADF7-58FBAE055343}" destId="{F6B26824-FDC5-45F8-B8DC-3068AED52855}" srcOrd="0" destOrd="0" presId="urn:microsoft.com/office/officeart/2018/5/layout/IconCircleLabelList"/>
    <dgm:cxn modelId="{062BEB6A-54ED-4DE2-AA39-E22E9D8B8636}" type="presParOf" srcId="{FB4D5767-B6D0-4E64-ADF7-58FBAE055343}" destId="{70CE3CD0-3B79-49AA-ADFA-26ECAE65A1D3}" srcOrd="1" destOrd="0" presId="urn:microsoft.com/office/officeart/2018/5/layout/IconCircleLabelList"/>
    <dgm:cxn modelId="{25285ADB-9E11-4170-9623-05CC120A930D}" type="presParOf" srcId="{FB4D5767-B6D0-4E64-ADF7-58FBAE055343}" destId="{B0A43331-FBF4-4F91-8267-67CEE667DDEB}" srcOrd="2" destOrd="0" presId="urn:microsoft.com/office/officeart/2018/5/layout/IconCircleLabelList"/>
    <dgm:cxn modelId="{EC5DD711-3C93-4FB7-AEAD-5092B9F4F457}" type="presParOf" srcId="{FB4D5767-B6D0-4E64-ADF7-58FBAE055343}" destId="{B1BC96E7-B225-4A5C-B1FA-0799F5E432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48760D3-C650-40BA-A0B9-51CB8D654B8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F4EC24-0CDB-48B9-9584-F475E947D90C}">
      <dgm:prSet/>
      <dgm:spPr/>
      <dgm:t>
        <a:bodyPr/>
        <a:lstStyle/>
        <a:p>
          <a:r>
            <a:rPr lang="en-US"/>
            <a:t>K-Means</a:t>
          </a:r>
        </a:p>
      </dgm:t>
    </dgm:pt>
    <dgm:pt modelId="{7934B964-DA73-40A6-BA31-28A92DB9D9B9}" type="parTrans" cxnId="{85AC7E14-D275-4B2B-9156-F81708368538}">
      <dgm:prSet/>
      <dgm:spPr/>
      <dgm:t>
        <a:bodyPr/>
        <a:lstStyle/>
        <a:p>
          <a:endParaRPr lang="en-US"/>
        </a:p>
      </dgm:t>
    </dgm:pt>
    <dgm:pt modelId="{52055638-1EA6-40C8-B0BE-EB2AC4F7C9BC}" type="sibTrans" cxnId="{85AC7E14-D275-4B2B-9156-F81708368538}">
      <dgm:prSet/>
      <dgm:spPr/>
      <dgm:t>
        <a:bodyPr/>
        <a:lstStyle/>
        <a:p>
          <a:endParaRPr lang="en-US"/>
        </a:p>
      </dgm:t>
    </dgm:pt>
    <dgm:pt modelId="{8F0BAF5F-B529-4134-806D-A3ACA1F3EA75}">
      <dgm:prSet/>
      <dgm:spPr/>
      <dgm:t>
        <a:bodyPr/>
        <a:lstStyle/>
        <a:p>
          <a:r>
            <a:rPr lang="en-US"/>
            <a:t>Kohenon's SOM</a:t>
          </a:r>
        </a:p>
      </dgm:t>
    </dgm:pt>
    <dgm:pt modelId="{D7057151-2AC3-430C-B0AF-75D9B6DDE7D5}" type="parTrans" cxnId="{DE160820-1FA7-4E30-8A7E-3980E36B04FA}">
      <dgm:prSet/>
      <dgm:spPr/>
      <dgm:t>
        <a:bodyPr/>
        <a:lstStyle/>
        <a:p>
          <a:endParaRPr lang="en-US"/>
        </a:p>
      </dgm:t>
    </dgm:pt>
    <dgm:pt modelId="{096BBE8C-48D2-428F-83C1-4E9EA4A82164}" type="sibTrans" cxnId="{DE160820-1FA7-4E30-8A7E-3980E36B04FA}">
      <dgm:prSet/>
      <dgm:spPr/>
      <dgm:t>
        <a:bodyPr/>
        <a:lstStyle/>
        <a:p>
          <a:endParaRPr lang="en-US"/>
        </a:p>
      </dgm:t>
    </dgm:pt>
    <dgm:pt modelId="{7D782F23-ED3B-427C-9EDC-956F723AB5A0}" type="pres">
      <dgm:prSet presAssocID="{148760D3-C650-40BA-A0B9-51CB8D654B82}" presName="root" presStyleCnt="0">
        <dgm:presLayoutVars>
          <dgm:dir/>
          <dgm:resizeHandles val="exact"/>
        </dgm:presLayoutVars>
      </dgm:prSet>
      <dgm:spPr/>
    </dgm:pt>
    <dgm:pt modelId="{1A6E06BB-1388-4B5E-A856-2C4C7548B02B}" type="pres">
      <dgm:prSet presAssocID="{C3F4EC24-0CDB-48B9-9584-F475E947D90C}" presName="compNode" presStyleCnt="0"/>
      <dgm:spPr/>
    </dgm:pt>
    <dgm:pt modelId="{33F2DDD3-0005-4618-B5B3-642C6FA63F96}" type="pres">
      <dgm:prSet presAssocID="{C3F4EC24-0CDB-48B9-9584-F475E947D9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32D4552E-D66A-4C09-9E71-62F449F70B28}" type="pres">
      <dgm:prSet presAssocID="{C3F4EC24-0CDB-48B9-9584-F475E947D90C}" presName="spaceRect" presStyleCnt="0"/>
      <dgm:spPr/>
    </dgm:pt>
    <dgm:pt modelId="{349457E8-C8F6-4CBB-A2DC-B3871AD2FFD6}" type="pres">
      <dgm:prSet presAssocID="{C3F4EC24-0CDB-48B9-9584-F475E947D90C}" presName="textRect" presStyleLbl="revTx" presStyleIdx="0" presStyleCnt="2">
        <dgm:presLayoutVars>
          <dgm:chMax val="1"/>
          <dgm:chPref val="1"/>
        </dgm:presLayoutVars>
      </dgm:prSet>
      <dgm:spPr/>
    </dgm:pt>
    <dgm:pt modelId="{32305A8D-0CF4-4628-8772-4A40D3C189E7}" type="pres">
      <dgm:prSet presAssocID="{52055638-1EA6-40C8-B0BE-EB2AC4F7C9BC}" presName="sibTrans" presStyleCnt="0"/>
      <dgm:spPr/>
    </dgm:pt>
    <dgm:pt modelId="{481E7622-5635-48D7-8CB9-6528383B7430}" type="pres">
      <dgm:prSet presAssocID="{8F0BAF5F-B529-4134-806D-A3ACA1F3EA75}" presName="compNode" presStyleCnt="0"/>
      <dgm:spPr/>
    </dgm:pt>
    <dgm:pt modelId="{4FF46DAE-6B63-477A-B935-C13F9E895533}" type="pres">
      <dgm:prSet presAssocID="{8F0BAF5F-B529-4134-806D-A3ACA1F3EA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8CD4EB32-FD70-4851-A359-ADAE4C8F2D78}" type="pres">
      <dgm:prSet presAssocID="{8F0BAF5F-B529-4134-806D-A3ACA1F3EA75}" presName="spaceRect" presStyleCnt="0"/>
      <dgm:spPr/>
    </dgm:pt>
    <dgm:pt modelId="{6370C4CA-0A70-4EFD-9315-D4EE3D4DBB12}" type="pres">
      <dgm:prSet presAssocID="{8F0BAF5F-B529-4134-806D-A3ACA1F3EA75}" presName="textRect" presStyleLbl="revTx" presStyleIdx="1" presStyleCnt="2">
        <dgm:presLayoutVars>
          <dgm:chMax val="1"/>
          <dgm:chPref val="1"/>
        </dgm:presLayoutVars>
      </dgm:prSet>
      <dgm:spPr/>
    </dgm:pt>
  </dgm:ptLst>
  <dgm:cxnLst>
    <dgm:cxn modelId="{8432DF04-625A-426C-9BFE-D18ED1AF3130}" type="presOf" srcId="{C3F4EC24-0CDB-48B9-9584-F475E947D90C}" destId="{349457E8-C8F6-4CBB-A2DC-B3871AD2FFD6}" srcOrd="0" destOrd="0" presId="urn:microsoft.com/office/officeart/2018/2/layout/IconLabelList"/>
    <dgm:cxn modelId="{85AC7E14-D275-4B2B-9156-F81708368538}" srcId="{148760D3-C650-40BA-A0B9-51CB8D654B82}" destId="{C3F4EC24-0CDB-48B9-9584-F475E947D90C}" srcOrd="0" destOrd="0" parTransId="{7934B964-DA73-40A6-BA31-28A92DB9D9B9}" sibTransId="{52055638-1EA6-40C8-B0BE-EB2AC4F7C9BC}"/>
    <dgm:cxn modelId="{DE160820-1FA7-4E30-8A7E-3980E36B04FA}" srcId="{148760D3-C650-40BA-A0B9-51CB8D654B82}" destId="{8F0BAF5F-B529-4134-806D-A3ACA1F3EA75}" srcOrd="1" destOrd="0" parTransId="{D7057151-2AC3-430C-B0AF-75D9B6DDE7D5}" sibTransId="{096BBE8C-48D2-428F-83C1-4E9EA4A82164}"/>
    <dgm:cxn modelId="{832A7750-64DE-4924-A92E-A75187E6D4E3}" type="presOf" srcId="{148760D3-C650-40BA-A0B9-51CB8D654B82}" destId="{7D782F23-ED3B-427C-9EDC-956F723AB5A0}" srcOrd="0" destOrd="0" presId="urn:microsoft.com/office/officeart/2018/2/layout/IconLabelList"/>
    <dgm:cxn modelId="{24386759-D37D-4FB3-A017-C8C574EE3858}" type="presOf" srcId="{8F0BAF5F-B529-4134-806D-A3ACA1F3EA75}" destId="{6370C4CA-0A70-4EFD-9315-D4EE3D4DBB12}" srcOrd="0" destOrd="0" presId="urn:microsoft.com/office/officeart/2018/2/layout/IconLabelList"/>
    <dgm:cxn modelId="{115EA247-2598-47F9-87D7-B25B3B39CC73}" type="presParOf" srcId="{7D782F23-ED3B-427C-9EDC-956F723AB5A0}" destId="{1A6E06BB-1388-4B5E-A856-2C4C7548B02B}" srcOrd="0" destOrd="0" presId="urn:microsoft.com/office/officeart/2018/2/layout/IconLabelList"/>
    <dgm:cxn modelId="{2F8C26ED-035D-44FB-AEFF-750140DE55B3}" type="presParOf" srcId="{1A6E06BB-1388-4B5E-A856-2C4C7548B02B}" destId="{33F2DDD3-0005-4618-B5B3-642C6FA63F96}" srcOrd="0" destOrd="0" presId="urn:microsoft.com/office/officeart/2018/2/layout/IconLabelList"/>
    <dgm:cxn modelId="{462A1CF7-D196-484F-BD14-2FAAA9BAFACA}" type="presParOf" srcId="{1A6E06BB-1388-4B5E-A856-2C4C7548B02B}" destId="{32D4552E-D66A-4C09-9E71-62F449F70B28}" srcOrd="1" destOrd="0" presId="urn:microsoft.com/office/officeart/2018/2/layout/IconLabelList"/>
    <dgm:cxn modelId="{6AEEFFC2-EF40-41D4-846C-02408DEB873B}" type="presParOf" srcId="{1A6E06BB-1388-4B5E-A856-2C4C7548B02B}" destId="{349457E8-C8F6-4CBB-A2DC-B3871AD2FFD6}" srcOrd="2" destOrd="0" presId="urn:microsoft.com/office/officeart/2018/2/layout/IconLabelList"/>
    <dgm:cxn modelId="{CE7DBAC2-A315-4855-894E-10C617C09C89}" type="presParOf" srcId="{7D782F23-ED3B-427C-9EDC-956F723AB5A0}" destId="{32305A8D-0CF4-4628-8772-4A40D3C189E7}" srcOrd="1" destOrd="0" presId="urn:microsoft.com/office/officeart/2018/2/layout/IconLabelList"/>
    <dgm:cxn modelId="{D43B2826-36C1-4C70-9348-DC47FF1AE142}" type="presParOf" srcId="{7D782F23-ED3B-427C-9EDC-956F723AB5A0}" destId="{481E7622-5635-48D7-8CB9-6528383B7430}" srcOrd="2" destOrd="0" presId="urn:microsoft.com/office/officeart/2018/2/layout/IconLabelList"/>
    <dgm:cxn modelId="{F580A416-DE14-4721-80F5-F19A6E0765A0}" type="presParOf" srcId="{481E7622-5635-48D7-8CB9-6528383B7430}" destId="{4FF46DAE-6B63-477A-B935-C13F9E895533}" srcOrd="0" destOrd="0" presId="urn:microsoft.com/office/officeart/2018/2/layout/IconLabelList"/>
    <dgm:cxn modelId="{69440C9B-88EC-4912-AC03-8907D884462B}" type="presParOf" srcId="{481E7622-5635-48D7-8CB9-6528383B7430}" destId="{8CD4EB32-FD70-4851-A359-ADAE4C8F2D78}" srcOrd="1" destOrd="0" presId="urn:microsoft.com/office/officeart/2018/2/layout/IconLabelList"/>
    <dgm:cxn modelId="{F8DBF41F-3922-4037-A5FA-9CC6C5D31B35}" type="presParOf" srcId="{481E7622-5635-48D7-8CB9-6528383B7430}" destId="{6370C4CA-0A70-4EFD-9315-D4EE3D4DBB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8E0795-9E49-48C8-8011-EC0F07DEA16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825E4E-E815-46C2-ABC7-627EBB3ABAA2}">
      <dgm:prSet/>
      <dgm:spPr/>
      <dgm:t>
        <a:bodyPr/>
        <a:lstStyle/>
        <a:p>
          <a:r>
            <a:rPr lang="en-US"/>
            <a:t>Test the model on testing data</a:t>
          </a:r>
        </a:p>
      </dgm:t>
    </dgm:pt>
    <dgm:pt modelId="{3DE31939-1DD8-4494-BDD6-F297C0C8CD68}" type="parTrans" cxnId="{E4DC25A2-99B7-4895-8325-9E0FA00E8CE4}">
      <dgm:prSet/>
      <dgm:spPr/>
      <dgm:t>
        <a:bodyPr/>
        <a:lstStyle/>
        <a:p>
          <a:endParaRPr lang="en-US"/>
        </a:p>
      </dgm:t>
    </dgm:pt>
    <dgm:pt modelId="{07989FDD-77CE-465C-94ED-1EBF5F7E117E}" type="sibTrans" cxnId="{E4DC25A2-99B7-4895-8325-9E0FA00E8CE4}">
      <dgm:prSet/>
      <dgm:spPr/>
      <dgm:t>
        <a:bodyPr/>
        <a:lstStyle/>
        <a:p>
          <a:endParaRPr lang="en-US"/>
        </a:p>
      </dgm:t>
    </dgm:pt>
    <dgm:pt modelId="{BD94A2CA-0518-40B8-8A6A-209B2601F4E8}">
      <dgm:prSet/>
      <dgm:spPr/>
      <dgm:t>
        <a:bodyPr/>
        <a:lstStyle/>
        <a:p>
          <a:r>
            <a:rPr lang="en-US"/>
            <a:t>Evaluate the model in terms of metrics</a:t>
          </a:r>
        </a:p>
      </dgm:t>
    </dgm:pt>
    <dgm:pt modelId="{DCD2A134-6048-41D8-9006-C2257F2E2A7E}" type="parTrans" cxnId="{D4AB5ACD-1999-48B6-BC3F-6862762879CF}">
      <dgm:prSet/>
      <dgm:spPr/>
      <dgm:t>
        <a:bodyPr/>
        <a:lstStyle/>
        <a:p>
          <a:endParaRPr lang="en-US"/>
        </a:p>
      </dgm:t>
    </dgm:pt>
    <dgm:pt modelId="{C70CEC3A-D16E-4F01-BC5D-DF6C8B66B8F8}" type="sibTrans" cxnId="{D4AB5ACD-1999-48B6-BC3F-6862762879CF}">
      <dgm:prSet/>
      <dgm:spPr/>
      <dgm:t>
        <a:bodyPr/>
        <a:lstStyle/>
        <a:p>
          <a:endParaRPr lang="en-US"/>
        </a:p>
      </dgm:t>
    </dgm:pt>
    <dgm:pt modelId="{BB1DF86F-CC6D-4051-BD52-9300DA97E0A7}" type="pres">
      <dgm:prSet presAssocID="{7C8E0795-9E49-48C8-8011-EC0F07DEA16F}" presName="root" presStyleCnt="0">
        <dgm:presLayoutVars>
          <dgm:dir/>
          <dgm:resizeHandles val="exact"/>
        </dgm:presLayoutVars>
      </dgm:prSet>
      <dgm:spPr/>
    </dgm:pt>
    <dgm:pt modelId="{6DF70AFA-26FC-4FA9-8FCA-21F2B8C755AB}" type="pres">
      <dgm:prSet presAssocID="{94825E4E-E815-46C2-ABC7-627EBB3ABAA2}" presName="compNode" presStyleCnt="0"/>
      <dgm:spPr/>
    </dgm:pt>
    <dgm:pt modelId="{DBFE75ED-79AB-4E44-A3A2-8EB32C198295}" type="pres">
      <dgm:prSet presAssocID="{94825E4E-E815-46C2-ABC7-627EBB3ABA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4482BE3-CA0F-436C-89DB-CCC4818C0456}" type="pres">
      <dgm:prSet presAssocID="{94825E4E-E815-46C2-ABC7-627EBB3ABAA2}" presName="spaceRect" presStyleCnt="0"/>
      <dgm:spPr/>
    </dgm:pt>
    <dgm:pt modelId="{2820CBA2-090D-44C7-A034-0793A3B16A72}" type="pres">
      <dgm:prSet presAssocID="{94825E4E-E815-46C2-ABC7-627EBB3ABAA2}" presName="textRect" presStyleLbl="revTx" presStyleIdx="0" presStyleCnt="2">
        <dgm:presLayoutVars>
          <dgm:chMax val="1"/>
          <dgm:chPref val="1"/>
        </dgm:presLayoutVars>
      </dgm:prSet>
      <dgm:spPr/>
    </dgm:pt>
    <dgm:pt modelId="{B5AFF8DF-749A-423A-8707-E69C2B4249BC}" type="pres">
      <dgm:prSet presAssocID="{07989FDD-77CE-465C-94ED-1EBF5F7E117E}" presName="sibTrans" presStyleCnt="0"/>
      <dgm:spPr/>
    </dgm:pt>
    <dgm:pt modelId="{714B64CA-8391-4D7C-980C-9B1E85A5FBEE}" type="pres">
      <dgm:prSet presAssocID="{BD94A2CA-0518-40B8-8A6A-209B2601F4E8}" presName="compNode" presStyleCnt="0"/>
      <dgm:spPr/>
    </dgm:pt>
    <dgm:pt modelId="{B86D582B-46C7-436A-B582-41B493F314A1}" type="pres">
      <dgm:prSet presAssocID="{BD94A2CA-0518-40B8-8A6A-209B2601F4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65FF92A-8299-483D-B7FE-BC2CFBD89E6A}" type="pres">
      <dgm:prSet presAssocID="{BD94A2CA-0518-40B8-8A6A-209B2601F4E8}" presName="spaceRect" presStyleCnt="0"/>
      <dgm:spPr/>
    </dgm:pt>
    <dgm:pt modelId="{9669387E-29BC-4776-BB1D-D6094BC50B11}" type="pres">
      <dgm:prSet presAssocID="{BD94A2CA-0518-40B8-8A6A-209B2601F4E8}" presName="textRect" presStyleLbl="revTx" presStyleIdx="1" presStyleCnt="2">
        <dgm:presLayoutVars>
          <dgm:chMax val="1"/>
          <dgm:chPref val="1"/>
        </dgm:presLayoutVars>
      </dgm:prSet>
      <dgm:spPr/>
    </dgm:pt>
  </dgm:ptLst>
  <dgm:cxnLst>
    <dgm:cxn modelId="{77F8BC33-8D2E-4206-B9D3-486F0D97308E}" type="presOf" srcId="{7C8E0795-9E49-48C8-8011-EC0F07DEA16F}" destId="{BB1DF86F-CC6D-4051-BD52-9300DA97E0A7}" srcOrd="0" destOrd="0" presId="urn:microsoft.com/office/officeart/2018/2/layout/IconLabelList"/>
    <dgm:cxn modelId="{DA48D49F-8DDB-4A86-8DC7-00CB3CE60592}" type="presOf" srcId="{BD94A2CA-0518-40B8-8A6A-209B2601F4E8}" destId="{9669387E-29BC-4776-BB1D-D6094BC50B11}" srcOrd="0" destOrd="0" presId="urn:microsoft.com/office/officeart/2018/2/layout/IconLabelList"/>
    <dgm:cxn modelId="{E4DC25A2-99B7-4895-8325-9E0FA00E8CE4}" srcId="{7C8E0795-9E49-48C8-8011-EC0F07DEA16F}" destId="{94825E4E-E815-46C2-ABC7-627EBB3ABAA2}" srcOrd="0" destOrd="0" parTransId="{3DE31939-1DD8-4494-BDD6-F297C0C8CD68}" sibTransId="{07989FDD-77CE-465C-94ED-1EBF5F7E117E}"/>
    <dgm:cxn modelId="{D4AB5ACD-1999-48B6-BC3F-6862762879CF}" srcId="{7C8E0795-9E49-48C8-8011-EC0F07DEA16F}" destId="{BD94A2CA-0518-40B8-8A6A-209B2601F4E8}" srcOrd="1" destOrd="0" parTransId="{DCD2A134-6048-41D8-9006-C2257F2E2A7E}" sibTransId="{C70CEC3A-D16E-4F01-BC5D-DF6C8B66B8F8}"/>
    <dgm:cxn modelId="{E93CC8F4-81C3-4003-8C8D-F3EC594DAA9F}" type="presOf" srcId="{94825E4E-E815-46C2-ABC7-627EBB3ABAA2}" destId="{2820CBA2-090D-44C7-A034-0793A3B16A72}" srcOrd="0" destOrd="0" presId="urn:microsoft.com/office/officeart/2018/2/layout/IconLabelList"/>
    <dgm:cxn modelId="{0E9F0329-0D12-46F7-8B23-87C12571C4F8}" type="presParOf" srcId="{BB1DF86F-CC6D-4051-BD52-9300DA97E0A7}" destId="{6DF70AFA-26FC-4FA9-8FCA-21F2B8C755AB}" srcOrd="0" destOrd="0" presId="urn:microsoft.com/office/officeart/2018/2/layout/IconLabelList"/>
    <dgm:cxn modelId="{77BC4517-B24E-4F75-A59D-E1BA19249E28}" type="presParOf" srcId="{6DF70AFA-26FC-4FA9-8FCA-21F2B8C755AB}" destId="{DBFE75ED-79AB-4E44-A3A2-8EB32C198295}" srcOrd="0" destOrd="0" presId="urn:microsoft.com/office/officeart/2018/2/layout/IconLabelList"/>
    <dgm:cxn modelId="{DF6C3738-DAD5-4CD9-9FDB-241F3B57FEFA}" type="presParOf" srcId="{6DF70AFA-26FC-4FA9-8FCA-21F2B8C755AB}" destId="{24482BE3-CA0F-436C-89DB-CCC4818C0456}" srcOrd="1" destOrd="0" presId="urn:microsoft.com/office/officeart/2018/2/layout/IconLabelList"/>
    <dgm:cxn modelId="{0E198F82-BFC4-4B01-BDA9-AA0CCF1AC705}" type="presParOf" srcId="{6DF70AFA-26FC-4FA9-8FCA-21F2B8C755AB}" destId="{2820CBA2-090D-44C7-A034-0793A3B16A72}" srcOrd="2" destOrd="0" presId="urn:microsoft.com/office/officeart/2018/2/layout/IconLabelList"/>
    <dgm:cxn modelId="{3F616C76-E66F-4700-9730-304F92CDD4E7}" type="presParOf" srcId="{BB1DF86F-CC6D-4051-BD52-9300DA97E0A7}" destId="{B5AFF8DF-749A-423A-8707-E69C2B4249BC}" srcOrd="1" destOrd="0" presId="urn:microsoft.com/office/officeart/2018/2/layout/IconLabelList"/>
    <dgm:cxn modelId="{994CA73B-F18A-4DD7-85C8-051156A60357}" type="presParOf" srcId="{BB1DF86F-CC6D-4051-BD52-9300DA97E0A7}" destId="{714B64CA-8391-4D7C-980C-9B1E85A5FBEE}" srcOrd="2" destOrd="0" presId="urn:microsoft.com/office/officeart/2018/2/layout/IconLabelList"/>
    <dgm:cxn modelId="{553E35B3-7F21-4D7E-97E6-932AE29DB741}" type="presParOf" srcId="{714B64CA-8391-4D7C-980C-9B1E85A5FBEE}" destId="{B86D582B-46C7-436A-B582-41B493F314A1}" srcOrd="0" destOrd="0" presId="urn:microsoft.com/office/officeart/2018/2/layout/IconLabelList"/>
    <dgm:cxn modelId="{E72CFBA4-5235-442A-BC3A-FB69AC17FF13}" type="presParOf" srcId="{714B64CA-8391-4D7C-980C-9B1E85A5FBEE}" destId="{A65FF92A-8299-483D-B7FE-BC2CFBD89E6A}" srcOrd="1" destOrd="0" presId="urn:microsoft.com/office/officeart/2018/2/layout/IconLabelList"/>
    <dgm:cxn modelId="{067AB2C7-4886-4EF6-BA1C-0444C750049A}" type="presParOf" srcId="{714B64CA-8391-4D7C-980C-9B1E85A5FBEE}" destId="{9669387E-29BC-4776-BB1D-D6094BC50B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B6B254C-7EC8-4885-8754-5FB64FA89C2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209D62-E83F-48E0-8454-5B1BFD68EDD4}">
      <dgm:prSet/>
      <dgm:spPr/>
      <dgm:t>
        <a:bodyPr/>
        <a:lstStyle/>
        <a:p>
          <a:pPr>
            <a:lnSpc>
              <a:spcPct val="100000"/>
            </a:lnSpc>
          </a:pPr>
          <a:r>
            <a:rPr lang="en-US"/>
            <a:t>Building AI application from scratch is complex task which involves many sub tasks</a:t>
          </a:r>
        </a:p>
      </dgm:t>
    </dgm:pt>
    <dgm:pt modelId="{6A61F8CA-A0AE-47AA-A9BA-74AD544779AD}" type="parTrans" cxnId="{9E2A49B0-1565-4FF2-BF00-C70FBD5F11E9}">
      <dgm:prSet/>
      <dgm:spPr/>
      <dgm:t>
        <a:bodyPr/>
        <a:lstStyle/>
        <a:p>
          <a:endParaRPr lang="en-US"/>
        </a:p>
      </dgm:t>
    </dgm:pt>
    <dgm:pt modelId="{275413A8-A886-4490-83D8-72E0E88D6B58}" type="sibTrans" cxnId="{9E2A49B0-1565-4FF2-BF00-C70FBD5F11E9}">
      <dgm:prSet/>
      <dgm:spPr/>
      <dgm:t>
        <a:bodyPr/>
        <a:lstStyle/>
        <a:p>
          <a:pPr>
            <a:lnSpc>
              <a:spcPct val="100000"/>
            </a:lnSpc>
          </a:pPr>
          <a:endParaRPr lang="en-US"/>
        </a:p>
      </dgm:t>
    </dgm:pt>
    <dgm:pt modelId="{81E29529-005B-4F17-9D4E-CBB52E7BDB76}">
      <dgm:prSet/>
      <dgm:spPr/>
      <dgm:t>
        <a:bodyPr/>
        <a:lstStyle/>
        <a:p>
          <a:pPr>
            <a:lnSpc>
              <a:spcPct val="100000"/>
            </a:lnSpc>
          </a:pPr>
          <a:r>
            <a:rPr lang="en-US"/>
            <a:t>Microsoft provides Azure Cognitive Services to help developers to build application and host it</a:t>
          </a:r>
        </a:p>
      </dgm:t>
    </dgm:pt>
    <dgm:pt modelId="{0AF02A3C-EF03-4F3B-A428-E248B8ABF27D}" type="parTrans" cxnId="{DFDBED6F-4A1D-4288-952E-D2AC748AF79B}">
      <dgm:prSet/>
      <dgm:spPr/>
      <dgm:t>
        <a:bodyPr/>
        <a:lstStyle/>
        <a:p>
          <a:endParaRPr lang="en-US"/>
        </a:p>
      </dgm:t>
    </dgm:pt>
    <dgm:pt modelId="{95580175-94A4-4DBA-B8B0-51E794A10365}" type="sibTrans" cxnId="{DFDBED6F-4A1D-4288-952E-D2AC748AF79B}">
      <dgm:prSet/>
      <dgm:spPr/>
      <dgm:t>
        <a:bodyPr/>
        <a:lstStyle/>
        <a:p>
          <a:pPr>
            <a:lnSpc>
              <a:spcPct val="100000"/>
            </a:lnSpc>
          </a:pPr>
          <a:endParaRPr lang="en-US"/>
        </a:p>
      </dgm:t>
    </dgm:pt>
    <dgm:pt modelId="{0AEB6D5C-A0F7-4EAB-B74A-439567D235A9}">
      <dgm:prSet/>
      <dgm:spPr/>
      <dgm:t>
        <a:bodyPr/>
        <a:lstStyle/>
        <a:p>
          <a:pPr>
            <a:lnSpc>
              <a:spcPct val="100000"/>
            </a:lnSpc>
          </a:pPr>
          <a:r>
            <a:rPr lang="en-US"/>
            <a:t>It consists APIs, SDKs and Services</a:t>
          </a:r>
        </a:p>
      </dgm:t>
    </dgm:pt>
    <dgm:pt modelId="{9FB680AC-B261-4855-AB15-506EC524E1FF}" type="parTrans" cxnId="{7E5DA158-6BC1-4E6F-9779-32EF951CE659}">
      <dgm:prSet/>
      <dgm:spPr/>
      <dgm:t>
        <a:bodyPr/>
        <a:lstStyle/>
        <a:p>
          <a:endParaRPr lang="en-US"/>
        </a:p>
      </dgm:t>
    </dgm:pt>
    <dgm:pt modelId="{532193A0-F661-44D1-A7F0-E59E91638188}" type="sibTrans" cxnId="{7E5DA158-6BC1-4E6F-9779-32EF951CE659}">
      <dgm:prSet/>
      <dgm:spPr/>
      <dgm:t>
        <a:bodyPr/>
        <a:lstStyle/>
        <a:p>
          <a:pPr>
            <a:lnSpc>
              <a:spcPct val="100000"/>
            </a:lnSpc>
          </a:pPr>
          <a:endParaRPr lang="en-US"/>
        </a:p>
      </dgm:t>
    </dgm:pt>
    <dgm:pt modelId="{E07C52D9-E527-4AF2-8FBD-21E0BBF7830A}">
      <dgm:prSet/>
      <dgm:spPr/>
      <dgm:t>
        <a:bodyPr/>
        <a:lstStyle/>
        <a:p>
          <a:pPr>
            <a:lnSpc>
              <a:spcPct val="100000"/>
            </a:lnSpc>
          </a:pPr>
          <a:r>
            <a:rPr lang="en-US"/>
            <a:t>Core Features: Speech, Language, Vision, Search, Decision</a:t>
          </a:r>
        </a:p>
      </dgm:t>
    </dgm:pt>
    <dgm:pt modelId="{F0759F14-6F7C-42C4-8391-0F378987BDA0}" type="parTrans" cxnId="{9EA6D77C-87C8-4805-B82B-0FD3A42661A2}">
      <dgm:prSet/>
      <dgm:spPr/>
      <dgm:t>
        <a:bodyPr/>
        <a:lstStyle/>
        <a:p>
          <a:endParaRPr lang="en-US"/>
        </a:p>
      </dgm:t>
    </dgm:pt>
    <dgm:pt modelId="{DFAE7389-F2AB-4995-9D86-887D288A2303}" type="sibTrans" cxnId="{9EA6D77C-87C8-4805-B82B-0FD3A42661A2}">
      <dgm:prSet/>
      <dgm:spPr/>
      <dgm:t>
        <a:bodyPr/>
        <a:lstStyle/>
        <a:p>
          <a:endParaRPr lang="en-US"/>
        </a:p>
      </dgm:t>
    </dgm:pt>
    <dgm:pt modelId="{D9E8FB31-2CC1-4F40-B262-7130FD6FACAE}" type="pres">
      <dgm:prSet presAssocID="{5B6B254C-7EC8-4885-8754-5FB64FA89C25}" presName="root" presStyleCnt="0">
        <dgm:presLayoutVars>
          <dgm:dir/>
          <dgm:resizeHandles val="exact"/>
        </dgm:presLayoutVars>
      </dgm:prSet>
      <dgm:spPr/>
    </dgm:pt>
    <dgm:pt modelId="{03D5C284-B344-4764-940D-CE79E6972CF4}" type="pres">
      <dgm:prSet presAssocID="{5B6B254C-7EC8-4885-8754-5FB64FA89C25}" presName="container" presStyleCnt="0">
        <dgm:presLayoutVars>
          <dgm:dir/>
          <dgm:resizeHandles val="exact"/>
        </dgm:presLayoutVars>
      </dgm:prSet>
      <dgm:spPr/>
    </dgm:pt>
    <dgm:pt modelId="{B1C0E8AE-975F-4A95-9EA1-597800FCA2AE}" type="pres">
      <dgm:prSet presAssocID="{1C209D62-E83F-48E0-8454-5B1BFD68EDD4}" presName="compNode" presStyleCnt="0"/>
      <dgm:spPr/>
    </dgm:pt>
    <dgm:pt modelId="{9EF36997-FA02-477A-B154-4C9C836492FD}" type="pres">
      <dgm:prSet presAssocID="{1C209D62-E83F-48E0-8454-5B1BFD68EDD4}" presName="iconBgRect" presStyleLbl="bgShp" presStyleIdx="0" presStyleCnt="4"/>
      <dgm:spPr/>
    </dgm:pt>
    <dgm:pt modelId="{65BF4296-FCE6-4617-89C6-F6C9D334528B}" type="pres">
      <dgm:prSet presAssocID="{1C209D62-E83F-48E0-8454-5B1BFD68ED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AFD8430-D4D4-4277-98E9-B94A1EF113C3}" type="pres">
      <dgm:prSet presAssocID="{1C209D62-E83F-48E0-8454-5B1BFD68EDD4}" presName="spaceRect" presStyleCnt="0"/>
      <dgm:spPr/>
    </dgm:pt>
    <dgm:pt modelId="{9E1AB496-296E-4130-8D25-827F44BA5063}" type="pres">
      <dgm:prSet presAssocID="{1C209D62-E83F-48E0-8454-5B1BFD68EDD4}" presName="textRect" presStyleLbl="revTx" presStyleIdx="0" presStyleCnt="4">
        <dgm:presLayoutVars>
          <dgm:chMax val="1"/>
          <dgm:chPref val="1"/>
        </dgm:presLayoutVars>
      </dgm:prSet>
      <dgm:spPr/>
    </dgm:pt>
    <dgm:pt modelId="{BA36C927-9219-40DF-B4F4-464EA83FF28E}" type="pres">
      <dgm:prSet presAssocID="{275413A8-A886-4490-83D8-72E0E88D6B58}" presName="sibTrans" presStyleLbl="sibTrans2D1" presStyleIdx="0" presStyleCnt="0"/>
      <dgm:spPr/>
    </dgm:pt>
    <dgm:pt modelId="{08717605-BAC2-460E-ACD4-4ACCBF9D5A2C}" type="pres">
      <dgm:prSet presAssocID="{81E29529-005B-4F17-9D4E-CBB52E7BDB76}" presName="compNode" presStyleCnt="0"/>
      <dgm:spPr/>
    </dgm:pt>
    <dgm:pt modelId="{F4E98EFE-B174-4B32-96F8-71266D6C39B3}" type="pres">
      <dgm:prSet presAssocID="{81E29529-005B-4F17-9D4E-CBB52E7BDB76}" presName="iconBgRect" presStyleLbl="bgShp" presStyleIdx="1" presStyleCnt="4"/>
      <dgm:spPr/>
    </dgm:pt>
    <dgm:pt modelId="{B0C8942A-20C8-409A-ABAE-F3DE0386021B}" type="pres">
      <dgm:prSet presAssocID="{81E29529-005B-4F17-9D4E-CBB52E7BDB7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95B9A0D-DF65-4EA2-8ACF-942C71AE8F89}" type="pres">
      <dgm:prSet presAssocID="{81E29529-005B-4F17-9D4E-CBB52E7BDB76}" presName="spaceRect" presStyleCnt="0"/>
      <dgm:spPr/>
    </dgm:pt>
    <dgm:pt modelId="{13B2F51C-4C9F-4497-96E5-2D2E19DEB0B1}" type="pres">
      <dgm:prSet presAssocID="{81E29529-005B-4F17-9D4E-CBB52E7BDB76}" presName="textRect" presStyleLbl="revTx" presStyleIdx="1" presStyleCnt="4">
        <dgm:presLayoutVars>
          <dgm:chMax val="1"/>
          <dgm:chPref val="1"/>
        </dgm:presLayoutVars>
      </dgm:prSet>
      <dgm:spPr/>
    </dgm:pt>
    <dgm:pt modelId="{9A16ED7D-5B52-4222-B27D-F8BD5B77BA45}" type="pres">
      <dgm:prSet presAssocID="{95580175-94A4-4DBA-B8B0-51E794A10365}" presName="sibTrans" presStyleLbl="sibTrans2D1" presStyleIdx="0" presStyleCnt="0"/>
      <dgm:spPr/>
    </dgm:pt>
    <dgm:pt modelId="{F51AF619-EC42-44AF-BDA3-9288EF664EF5}" type="pres">
      <dgm:prSet presAssocID="{0AEB6D5C-A0F7-4EAB-B74A-439567D235A9}" presName="compNode" presStyleCnt="0"/>
      <dgm:spPr/>
    </dgm:pt>
    <dgm:pt modelId="{300CDA42-BC2E-4433-AE8D-9E6DA9E559E9}" type="pres">
      <dgm:prSet presAssocID="{0AEB6D5C-A0F7-4EAB-B74A-439567D235A9}" presName="iconBgRect" presStyleLbl="bgShp" presStyleIdx="2" presStyleCnt="4"/>
      <dgm:spPr/>
    </dgm:pt>
    <dgm:pt modelId="{C343499D-33BA-4404-BEA9-8B7BE6C9587E}" type="pres">
      <dgm:prSet presAssocID="{0AEB6D5C-A0F7-4EAB-B74A-439567D235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581626A-7C3B-4FF4-9F47-568E1F18EE2D}" type="pres">
      <dgm:prSet presAssocID="{0AEB6D5C-A0F7-4EAB-B74A-439567D235A9}" presName="spaceRect" presStyleCnt="0"/>
      <dgm:spPr/>
    </dgm:pt>
    <dgm:pt modelId="{5398705C-5899-4038-AC0B-8EBC1436D6CF}" type="pres">
      <dgm:prSet presAssocID="{0AEB6D5C-A0F7-4EAB-B74A-439567D235A9}" presName="textRect" presStyleLbl="revTx" presStyleIdx="2" presStyleCnt="4">
        <dgm:presLayoutVars>
          <dgm:chMax val="1"/>
          <dgm:chPref val="1"/>
        </dgm:presLayoutVars>
      </dgm:prSet>
      <dgm:spPr/>
    </dgm:pt>
    <dgm:pt modelId="{2B526AF6-44AA-4B7A-9B5B-A5736828EC29}" type="pres">
      <dgm:prSet presAssocID="{532193A0-F661-44D1-A7F0-E59E91638188}" presName="sibTrans" presStyleLbl="sibTrans2D1" presStyleIdx="0" presStyleCnt="0"/>
      <dgm:spPr/>
    </dgm:pt>
    <dgm:pt modelId="{80726AA1-D9AB-4475-B21E-A5C6582BBE1E}" type="pres">
      <dgm:prSet presAssocID="{E07C52D9-E527-4AF2-8FBD-21E0BBF7830A}" presName="compNode" presStyleCnt="0"/>
      <dgm:spPr/>
    </dgm:pt>
    <dgm:pt modelId="{6B4F0DC8-1615-4C0A-9D07-B005EC50590F}" type="pres">
      <dgm:prSet presAssocID="{E07C52D9-E527-4AF2-8FBD-21E0BBF7830A}" presName="iconBgRect" presStyleLbl="bgShp" presStyleIdx="3" presStyleCnt="4"/>
      <dgm:spPr/>
    </dgm:pt>
    <dgm:pt modelId="{8B5F3EF2-0F55-439C-8B8D-37C1C70DC447}" type="pres">
      <dgm:prSet presAssocID="{E07C52D9-E527-4AF2-8FBD-21E0BBF783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044DDDD9-EAF6-4CC9-80C5-99F4496274EA}" type="pres">
      <dgm:prSet presAssocID="{E07C52D9-E527-4AF2-8FBD-21E0BBF7830A}" presName="spaceRect" presStyleCnt="0"/>
      <dgm:spPr/>
    </dgm:pt>
    <dgm:pt modelId="{3F03253F-8D0A-42DD-8E4B-31D94926516D}" type="pres">
      <dgm:prSet presAssocID="{E07C52D9-E527-4AF2-8FBD-21E0BBF7830A}" presName="textRect" presStyleLbl="revTx" presStyleIdx="3" presStyleCnt="4">
        <dgm:presLayoutVars>
          <dgm:chMax val="1"/>
          <dgm:chPref val="1"/>
        </dgm:presLayoutVars>
      </dgm:prSet>
      <dgm:spPr/>
    </dgm:pt>
  </dgm:ptLst>
  <dgm:cxnLst>
    <dgm:cxn modelId="{542D9506-5B0F-43C5-ADC1-66BF4E269DF5}" type="presOf" srcId="{81E29529-005B-4F17-9D4E-CBB52E7BDB76}" destId="{13B2F51C-4C9F-4497-96E5-2D2E19DEB0B1}" srcOrd="0" destOrd="0" presId="urn:microsoft.com/office/officeart/2018/2/layout/IconCircleList"/>
    <dgm:cxn modelId="{8CE0A107-BA67-404F-A560-3CFF0AD92482}" type="presOf" srcId="{5B6B254C-7EC8-4885-8754-5FB64FA89C25}" destId="{D9E8FB31-2CC1-4F40-B262-7130FD6FACAE}" srcOrd="0" destOrd="0" presId="urn:microsoft.com/office/officeart/2018/2/layout/IconCircleList"/>
    <dgm:cxn modelId="{1EA7B828-4E89-4B6D-84C6-420CE7271DBC}" type="presOf" srcId="{532193A0-F661-44D1-A7F0-E59E91638188}" destId="{2B526AF6-44AA-4B7A-9B5B-A5736828EC29}" srcOrd="0" destOrd="0" presId="urn:microsoft.com/office/officeart/2018/2/layout/IconCircleList"/>
    <dgm:cxn modelId="{DFDBED6F-4A1D-4288-952E-D2AC748AF79B}" srcId="{5B6B254C-7EC8-4885-8754-5FB64FA89C25}" destId="{81E29529-005B-4F17-9D4E-CBB52E7BDB76}" srcOrd="1" destOrd="0" parTransId="{0AF02A3C-EF03-4F3B-A428-E248B8ABF27D}" sibTransId="{95580175-94A4-4DBA-B8B0-51E794A10365}"/>
    <dgm:cxn modelId="{7E5DA158-6BC1-4E6F-9779-32EF951CE659}" srcId="{5B6B254C-7EC8-4885-8754-5FB64FA89C25}" destId="{0AEB6D5C-A0F7-4EAB-B74A-439567D235A9}" srcOrd="2" destOrd="0" parTransId="{9FB680AC-B261-4855-AB15-506EC524E1FF}" sibTransId="{532193A0-F661-44D1-A7F0-E59E91638188}"/>
    <dgm:cxn modelId="{9EA6D77C-87C8-4805-B82B-0FD3A42661A2}" srcId="{5B6B254C-7EC8-4885-8754-5FB64FA89C25}" destId="{E07C52D9-E527-4AF2-8FBD-21E0BBF7830A}" srcOrd="3" destOrd="0" parTransId="{F0759F14-6F7C-42C4-8391-0F378987BDA0}" sibTransId="{DFAE7389-F2AB-4995-9D86-887D288A2303}"/>
    <dgm:cxn modelId="{3D4C7486-E02A-4A95-AD17-27037FDE13E1}" type="presOf" srcId="{95580175-94A4-4DBA-B8B0-51E794A10365}" destId="{9A16ED7D-5B52-4222-B27D-F8BD5B77BA45}" srcOrd="0" destOrd="0" presId="urn:microsoft.com/office/officeart/2018/2/layout/IconCircleList"/>
    <dgm:cxn modelId="{E9638286-45EC-49DF-9D97-D83D08CB7872}" type="presOf" srcId="{1C209D62-E83F-48E0-8454-5B1BFD68EDD4}" destId="{9E1AB496-296E-4130-8D25-827F44BA5063}" srcOrd="0" destOrd="0" presId="urn:microsoft.com/office/officeart/2018/2/layout/IconCircleList"/>
    <dgm:cxn modelId="{E50CB68D-6CBC-4E13-B5A5-7EAA384D3F7B}" type="presOf" srcId="{E07C52D9-E527-4AF2-8FBD-21E0BBF7830A}" destId="{3F03253F-8D0A-42DD-8E4B-31D94926516D}" srcOrd="0" destOrd="0" presId="urn:microsoft.com/office/officeart/2018/2/layout/IconCircleList"/>
    <dgm:cxn modelId="{3B1EF9A7-7CCE-41F5-94BB-6A79A24C2473}" type="presOf" srcId="{275413A8-A886-4490-83D8-72E0E88D6B58}" destId="{BA36C927-9219-40DF-B4F4-464EA83FF28E}" srcOrd="0" destOrd="0" presId="urn:microsoft.com/office/officeart/2018/2/layout/IconCircleList"/>
    <dgm:cxn modelId="{9E2A49B0-1565-4FF2-BF00-C70FBD5F11E9}" srcId="{5B6B254C-7EC8-4885-8754-5FB64FA89C25}" destId="{1C209D62-E83F-48E0-8454-5B1BFD68EDD4}" srcOrd="0" destOrd="0" parTransId="{6A61F8CA-A0AE-47AA-A9BA-74AD544779AD}" sibTransId="{275413A8-A886-4490-83D8-72E0E88D6B58}"/>
    <dgm:cxn modelId="{FC0359F4-945D-4538-855A-C34055D0AF8C}" type="presOf" srcId="{0AEB6D5C-A0F7-4EAB-B74A-439567D235A9}" destId="{5398705C-5899-4038-AC0B-8EBC1436D6CF}" srcOrd="0" destOrd="0" presId="urn:microsoft.com/office/officeart/2018/2/layout/IconCircleList"/>
    <dgm:cxn modelId="{AD688F90-8654-4AA2-B308-904D4B7C46AF}" type="presParOf" srcId="{D9E8FB31-2CC1-4F40-B262-7130FD6FACAE}" destId="{03D5C284-B344-4764-940D-CE79E6972CF4}" srcOrd="0" destOrd="0" presId="urn:microsoft.com/office/officeart/2018/2/layout/IconCircleList"/>
    <dgm:cxn modelId="{C3F2F32F-B1C5-49DA-8928-9DF24E5319C5}" type="presParOf" srcId="{03D5C284-B344-4764-940D-CE79E6972CF4}" destId="{B1C0E8AE-975F-4A95-9EA1-597800FCA2AE}" srcOrd="0" destOrd="0" presId="urn:microsoft.com/office/officeart/2018/2/layout/IconCircleList"/>
    <dgm:cxn modelId="{3698788C-3CDD-493B-9E7A-86D110B34DD6}" type="presParOf" srcId="{B1C0E8AE-975F-4A95-9EA1-597800FCA2AE}" destId="{9EF36997-FA02-477A-B154-4C9C836492FD}" srcOrd="0" destOrd="0" presId="urn:microsoft.com/office/officeart/2018/2/layout/IconCircleList"/>
    <dgm:cxn modelId="{17D7326A-BA39-4A1A-B73E-53E98E0D6D8B}" type="presParOf" srcId="{B1C0E8AE-975F-4A95-9EA1-597800FCA2AE}" destId="{65BF4296-FCE6-4617-89C6-F6C9D334528B}" srcOrd="1" destOrd="0" presId="urn:microsoft.com/office/officeart/2018/2/layout/IconCircleList"/>
    <dgm:cxn modelId="{B3A573B7-D100-42ED-BA63-EA2013360767}" type="presParOf" srcId="{B1C0E8AE-975F-4A95-9EA1-597800FCA2AE}" destId="{1AFD8430-D4D4-4277-98E9-B94A1EF113C3}" srcOrd="2" destOrd="0" presId="urn:microsoft.com/office/officeart/2018/2/layout/IconCircleList"/>
    <dgm:cxn modelId="{6692AA5A-41FC-44DC-A740-FF1DE85D8B03}" type="presParOf" srcId="{B1C0E8AE-975F-4A95-9EA1-597800FCA2AE}" destId="{9E1AB496-296E-4130-8D25-827F44BA5063}" srcOrd="3" destOrd="0" presId="urn:microsoft.com/office/officeart/2018/2/layout/IconCircleList"/>
    <dgm:cxn modelId="{ADBA280A-FF5B-46F6-A69B-7793984AB8EC}" type="presParOf" srcId="{03D5C284-B344-4764-940D-CE79E6972CF4}" destId="{BA36C927-9219-40DF-B4F4-464EA83FF28E}" srcOrd="1" destOrd="0" presId="urn:microsoft.com/office/officeart/2018/2/layout/IconCircleList"/>
    <dgm:cxn modelId="{6B27B71A-4F2E-46E6-B279-E32251436719}" type="presParOf" srcId="{03D5C284-B344-4764-940D-CE79E6972CF4}" destId="{08717605-BAC2-460E-ACD4-4ACCBF9D5A2C}" srcOrd="2" destOrd="0" presId="urn:microsoft.com/office/officeart/2018/2/layout/IconCircleList"/>
    <dgm:cxn modelId="{91B23413-B1B8-4418-B3BC-ECEFDAD59CDC}" type="presParOf" srcId="{08717605-BAC2-460E-ACD4-4ACCBF9D5A2C}" destId="{F4E98EFE-B174-4B32-96F8-71266D6C39B3}" srcOrd="0" destOrd="0" presId="urn:microsoft.com/office/officeart/2018/2/layout/IconCircleList"/>
    <dgm:cxn modelId="{531396AB-DC02-4884-9C9E-71DB2AB73664}" type="presParOf" srcId="{08717605-BAC2-460E-ACD4-4ACCBF9D5A2C}" destId="{B0C8942A-20C8-409A-ABAE-F3DE0386021B}" srcOrd="1" destOrd="0" presId="urn:microsoft.com/office/officeart/2018/2/layout/IconCircleList"/>
    <dgm:cxn modelId="{830B269F-B627-4F79-9C8C-94809E719D26}" type="presParOf" srcId="{08717605-BAC2-460E-ACD4-4ACCBF9D5A2C}" destId="{C95B9A0D-DF65-4EA2-8ACF-942C71AE8F89}" srcOrd="2" destOrd="0" presId="urn:microsoft.com/office/officeart/2018/2/layout/IconCircleList"/>
    <dgm:cxn modelId="{3C5594B5-C3C4-4CEA-A853-951D6A77EEA5}" type="presParOf" srcId="{08717605-BAC2-460E-ACD4-4ACCBF9D5A2C}" destId="{13B2F51C-4C9F-4497-96E5-2D2E19DEB0B1}" srcOrd="3" destOrd="0" presId="urn:microsoft.com/office/officeart/2018/2/layout/IconCircleList"/>
    <dgm:cxn modelId="{73B1E6A7-B236-472D-BC53-ABEEDCCF3E1B}" type="presParOf" srcId="{03D5C284-B344-4764-940D-CE79E6972CF4}" destId="{9A16ED7D-5B52-4222-B27D-F8BD5B77BA45}" srcOrd="3" destOrd="0" presId="urn:microsoft.com/office/officeart/2018/2/layout/IconCircleList"/>
    <dgm:cxn modelId="{F92C326B-CB6D-444F-974B-DC02988C4159}" type="presParOf" srcId="{03D5C284-B344-4764-940D-CE79E6972CF4}" destId="{F51AF619-EC42-44AF-BDA3-9288EF664EF5}" srcOrd="4" destOrd="0" presId="urn:microsoft.com/office/officeart/2018/2/layout/IconCircleList"/>
    <dgm:cxn modelId="{39A1BF5D-33FD-47D3-86E9-FEF2E00D7ECE}" type="presParOf" srcId="{F51AF619-EC42-44AF-BDA3-9288EF664EF5}" destId="{300CDA42-BC2E-4433-AE8D-9E6DA9E559E9}" srcOrd="0" destOrd="0" presId="urn:microsoft.com/office/officeart/2018/2/layout/IconCircleList"/>
    <dgm:cxn modelId="{9C78CEA0-1E24-4F81-8FD1-4C6D315F00BB}" type="presParOf" srcId="{F51AF619-EC42-44AF-BDA3-9288EF664EF5}" destId="{C343499D-33BA-4404-BEA9-8B7BE6C9587E}" srcOrd="1" destOrd="0" presId="urn:microsoft.com/office/officeart/2018/2/layout/IconCircleList"/>
    <dgm:cxn modelId="{42EEEA02-C78E-499E-9FA4-7974BB9B56C0}" type="presParOf" srcId="{F51AF619-EC42-44AF-BDA3-9288EF664EF5}" destId="{E581626A-7C3B-4FF4-9F47-568E1F18EE2D}" srcOrd="2" destOrd="0" presId="urn:microsoft.com/office/officeart/2018/2/layout/IconCircleList"/>
    <dgm:cxn modelId="{A82C3066-1A44-4E66-B391-B1D956790025}" type="presParOf" srcId="{F51AF619-EC42-44AF-BDA3-9288EF664EF5}" destId="{5398705C-5899-4038-AC0B-8EBC1436D6CF}" srcOrd="3" destOrd="0" presId="urn:microsoft.com/office/officeart/2018/2/layout/IconCircleList"/>
    <dgm:cxn modelId="{76839552-43F9-4D81-8D84-8E1B500C4D7C}" type="presParOf" srcId="{03D5C284-B344-4764-940D-CE79E6972CF4}" destId="{2B526AF6-44AA-4B7A-9B5B-A5736828EC29}" srcOrd="5" destOrd="0" presId="urn:microsoft.com/office/officeart/2018/2/layout/IconCircleList"/>
    <dgm:cxn modelId="{45A68194-5ADC-4A2F-BAB6-C5C8D54A62AF}" type="presParOf" srcId="{03D5C284-B344-4764-940D-CE79E6972CF4}" destId="{80726AA1-D9AB-4475-B21E-A5C6582BBE1E}" srcOrd="6" destOrd="0" presId="urn:microsoft.com/office/officeart/2018/2/layout/IconCircleList"/>
    <dgm:cxn modelId="{50BA044C-0F06-4E91-B936-0A04CFEA7149}" type="presParOf" srcId="{80726AA1-D9AB-4475-B21E-A5C6582BBE1E}" destId="{6B4F0DC8-1615-4C0A-9D07-B005EC50590F}" srcOrd="0" destOrd="0" presId="urn:microsoft.com/office/officeart/2018/2/layout/IconCircleList"/>
    <dgm:cxn modelId="{346AD15D-690E-4178-9469-2AC75C2E24B4}" type="presParOf" srcId="{80726AA1-D9AB-4475-B21E-A5C6582BBE1E}" destId="{8B5F3EF2-0F55-439C-8B8D-37C1C70DC447}" srcOrd="1" destOrd="0" presId="urn:microsoft.com/office/officeart/2018/2/layout/IconCircleList"/>
    <dgm:cxn modelId="{65F5AC1B-7C44-45B3-9D32-8EA686A41702}" type="presParOf" srcId="{80726AA1-D9AB-4475-B21E-A5C6582BBE1E}" destId="{044DDDD9-EAF6-4CC9-80C5-99F4496274EA}" srcOrd="2" destOrd="0" presId="urn:microsoft.com/office/officeart/2018/2/layout/IconCircleList"/>
    <dgm:cxn modelId="{80D7A95F-8BE9-4686-A353-4984E84C9A59}" type="presParOf" srcId="{80726AA1-D9AB-4475-B21E-A5C6582BBE1E}" destId="{3F03253F-8D0A-42DD-8E4B-31D94926516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3EA22-3B8E-4153-80D4-F52CB81ED71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622448-395A-4991-84DE-D34E54BED6E3}">
      <dgm:prSet/>
      <dgm:spPr/>
      <dgm:t>
        <a:bodyPr/>
        <a:lstStyle/>
        <a:p>
          <a:pPr>
            <a:lnSpc>
              <a:spcPct val="100000"/>
            </a:lnSpc>
          </a:pPr>
          <a:r>
            <a:rPr lang="en-US">
              <a:latin typeface="Bierstadt"/>
            </a:rPr>
            <a:t>Simple Linear</a:t>
          </a:r>
          <a:r>
            <a:rPr lang="en-US"/>
            <a:t> Regression</a:t>
          </a:r>
        </a:p>
      </dgm:t>
    </dgm:pt>
    <dgm:pt modelId="{34E906FB-A843-4EC5-8CC2-DA0EF28AAF60}" type="parTrans" cxnId="{B3614701-C61C-4CB0-90AE-97218CD6BEF0}">
      <dgm:prSet/>
      <dgm:spPr/>
      <dgm:t>
        <a:bodyPr/>
        <a:lstStyle/>
        <a:p>
          <a:endParaRPr lang="en-US"/>
        </a:p>
      </dgm:t>
    </dgm:pt>
    <dgm:pt modelId="{C230AD13-3493-43B2-83D0-9D434419E87F}" type="sibTrans" cxnId="{B3614701-C61C-4CB0-90AE-97218CD6BEF0}">
      <dgm:prSet/>
      <dgm:spPr/>
      <dgm:t>
        <a:bodyPr/>
        <a:lstStyle/>
        <a:p>
          <a:endParaRPr lang="en-US"/>
        </a:p>
      </dgm:t>
    </dgm:pt>
    <dgm:pt modelId="{7EDA16B6-FB39-4DAF-8781-050EF65B7932}">
      <dgm:prSet phldr="0"/>
      <dgm:spPr/>
      <dgm:t>
        <a:bodyPr/>
        <a:lstStyle/>
        <a:p>
          <a:pPr>
            <a:lnSpc>
              <a:spcPct val="100000"/>
            </a:lnSpc>
          </a:pPr>
          <a:r>
            <a:rPr lang="en-US">
              <a:latin typeface="Bierstadt"/>
            </a:rPr>
            <a:t>Multiple Linear Regression</a:t>
          </a:r>
          <a:endParaRPr lang="en-US"/>
        </a:p>
      </dgm:t>
    </dgm:pt>
    <dgm:pt modelId="{930DABF0-ED83-431B-B3CA-02C5C249242E}" type="parTrans" cxnId="{E2BA2085-52A0-4036-866E-9FAF1AA13D36}">
      <dgm:prSet/>
      <dgm:spPr/>
      <dgm:t>
        <a:bodyPr/>
        <a:lstStyle/>
        <a:p>
          <a:endParaRPr lang="en-US"/>
        </a:p>
      </dgm:t>
    </dgm:pt>
    <dgm:pt modelId="{BCCC5522-9351-4695-9C92-47DDBEC5ABB2}" type="sibTrans" cxnId="{E2BA2085-52A0-4036-866E-9FAF1AA13D36}">
      <dgm:prSet/>
      <dgm:spPr/>
      <dgm:t>
        <a:bodyPr/>
        <a:lstStyle/>
        <a:p>
          <a:endParaRPr lang="en-US"/>
        </a:p>
      </dgm:t>
    </dgm:pt>
    <dgm:pt modelId="{A90A6832-30F3-42EB-B14B-4A879C326209}">
      <dgm:prSet phldr="0"/>
      <dgm:spPr/>
      <dgm:t>
        <a:bodyPr/>
        <a:lstStyle/>
        <a:p>
          <a:pPr>
            <a:lnSpc>
              <a:spcPct val="100000"/>
            </a:lnSpc>
          </a:pPr>
          <a:r>
            <a:rPr lang="en-US"/>
            <a:t>Polynomial Regression</a:t>
          </a:r>
        </a:p>
      </dgm:t>
    </dgm:pt>
    <dgm:pt modelId="{BC79DEE9-DEBE-4F61-B63F-50080970B5F0}" type="parTrans" cxnId="{5C2ED51E-10FA-439A-86C6-DE23C6732440}">
      <dgm:prSet/>
      <dgm:spPr/>
    </dgm:pt>
    <dgm:pt modelId="{C976C638-B408-479E-8AE4-CC095EC6B7F0}" type="sibTrans" cxnId="{5C2ED51E-10FA-439A-86C6-DE23C6732440}">
      <dgm:prSet/>
      <dgm:spPr/>
    </dgm:pt>
    <dgm:pt modelId="{6A4ABECD-7158-4309-86E8-15024A12FAC0}" type="pres">
      <dgm:prSet presAssocID="{5F93EA22-3B8E-4153-80D4-F52CB81ED719}" presName="root" presStyleCnt="0">
        <dgm:presLayoutVars>
          <dgm:dir/>
          <dgm:resizeHandles val="exact"/>
        </dgm:presLayoutVars>
      </dgm:prSet>
      <dgm:spPr/>
    </dgm:pt>
    <dgm:pt modelId="{63529810-E2A6-49BD-B8D2-084078BCF88A}" type="pres">
      <dgm:prSet presAssocID="{66622448-395A-4991-84DE-D34E54BED6E3}" presName="compNode" presStyleCnt="0"/>
      <dgm:spPr/>
    </dgm:pt>
    <dgm:pt modelId="{D2707327-D2D7-4122-AE5A-BAA78EF4DBA2}" type="pres">
      <dgm:prSet presAssocID="{66622448-395A-4991-84DE-D34E54BED6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rollment"/>
        </a:ext>
      </dgm:extLst>
    </dgm:pt>
    <dgm:pt modelId="{A945E8EF-B757-4841-863E-3078433B27EA}" type="pres">
      <dgm:prSet presAssocID="{66622448-395A-4991-84DE-D34E54BED6E3}" presName="spaceRect" presStyleCnt="0"/>
      <dgm:spPr/>
    </dgm:pt>
    <dgm:pt modelId="{451142BE-337A-4DB5-A246-FE187E06A70B}" type="pres">
      <dgm:prSet presAssocID="{66622448-395A-4991-84DE-D34E54BED6E3}" presName="textRect" presStyleLbl="revTx" presStyleIdx="0" presStyleCnt="3">
        <dgm:presLayoutVars>
          <dgm:chMax val="1"/>
          <dgm:chPref val="1"/>
        </dgm:presLayoutVars>
      </dgm:prSet>
      <dgm:spPr/>
    </dgm:pt>
    <dgm:pt modelId="{812CE32E-65D2-484C-A466-E6E528128223}" type="pres">
      <dgm:prSet presAssocID="{C230AD13-3493-43B2-83D0-9D434419E87F}" presName="sibTrans" presStyleCnt="0"/>
      <dgm:spPr/>
    </dgm:pt>
    <dgm:pt modelId="{E82B371B-41DC-49FD-8669-DE424CC98ADA}" type="pres">
      <dgm:prSet presAssocID="{7EDA16B6-FB39-4DAF-8781-050EF65B7932}" presName="compNode" presStyleCnt="0"/>
      <dgm:spPr/>
    </dgm:pt>
    <dgm:pt modelId="{02F5BCCF-6392-4C53-A1B2-2328808F4611}" type="pres">
      <dgm:prSet presAssocID="{7EDA16B6-FB39-4DAF-8781-050EF65B79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stem"/>
        </a:ext>
      </dgm:extLst>
    </dgm:pt>
    <dgm:pt modelId="{8D03F9CB-F50E-489D-ABC1-2F7DFD859A45}" type="pres">
      <dgm:prSet presAssocID="{7EDA16B6-FB39-4DAF-8781-050EF65B7932}" presName="spaceRect" presStyleCnt="0"/>
      <dgm:spPr/>
    </dgm:pt>
    <dgm:pt modelId="{ACE95884-9BED-489A-A5E0-B2E43FD12AF8}" type="pres">
      <dgm:prSet presAssocID="{7EDA16B6-FB39-4DAF-8781-050EF65B7932}" presName="textRect" presStyleLbl="revTx" presStyleIdx="1" presStyleCnt="3">
        <dgm:presLayoutVars>
          <dgm:chMax val="1"/>
          <dgm:chPref val="1"/>
        </dgm:presLayoutVars>
      </dgm:prSet>
      <dgm:spPr/>
    </dgm:pt>
    <dgm:pt modelId="{485A4602-4A1E-475A-A226-F1F9D074ED3B}" type="pres">
      <dgm:prSet presAssocID="{BCCC5522-9351-4695-9C92-47DDBEC5ABB2}" presName="sibTrans" presStyleCnt="0"/>
      <dgm:spPr/>
    </dgm:pt>
    <dgm:pt modelId="{19D2F10B-BCE2-4106-A69D-ED7083812752}" type="pres">
      <dgm:prSet presAssocID="{A90A6832-30F3-42EB-B14B-4A879C326209}" presName="compNode" presStyleCnt="0"/>
      <dgm:spPr/>
    </dgm:pt>
    <dgm:pt modelId="{0114BAC8-262D-4DF3-99F2-223732A2BB91}" type="pres">
      <dgm:prSet presAssocID="{A90A6832-30F3-42EB-B14B-4A879C326209}" presName="iconRect" presStyleLbl="node1" presStyleIdx="2" presStyleCnt="3"/>
      <dgm:spPr/>
    </dgm:pt>
    <dgm:pt modelId="{1EB1C402-ADF5-45D2-B113-C1EA68C5A679}" type="pres">
      <dgm:prSet presAssocID="{A90A6832-30F3-42EB-B14B-4A879C326209}" presName="spaceRect" presStyleCnt="0"/>
      <dgm:spPr/>
    </dgm:pt>
    <dgm:pt modelId="{067ED990-E6BE-43DB-9DE1-ED9A66F89F5D}" type="pres">
      <dgm:prSet presAssocID="{A90A6832-30F3-42EB-B14B-4A879C326209}" presName="textRect" presStyleLbl="revTx" presStyleIdx="2" presStyleCnt="3">
        <dgm:presLayoutVars>
          <dgm:chMax val="1"/>
          <dgm:chPref val="1"/>
        </dgm:presLayoutVars>
      </dgm:prSet>
      <dgm:spPr/>
    </dgm:pt>
  </dgm:ptLst>
  <dgm:cxnLst>
    <dgm:cxn modelId="{B3614701-C61C-4CB0-90AE-97218CD6BEF0}" srcId="{5F93EA22-3B8E-4153-80D4-F52CB81ED719}" destId="{66622448-395A-4991-84DE-D34E54BED6E3}" srcOrd="0" destOrd="0" parTransId="{34E906FB-A843-4EC5-8CC2-DA0EF28AAF60}" sibTransId="{C230AD13-3493-43B2-83D0-9D434419E87F}"/>
    <dgm:cxn modelId="{5C2ED51E-10FA-439A-86C6-DE23C6732440}" srcId="{5F93EA22-3B8E-4153-80D4-F52CB81ED719}" destId="{A90A6832-30F3-42EB-B14B-4A879C326209}" srcOrd="2" destOrd="0" parTransId="{BC79DEE9-DEBE-4F61-B63F-50080970B5F0}" sibTransId="{C976C638-B408-479E-8AE4-CC095EC6B7F0}"/>
    <dgm:cxn modelId="{C83A4B5E-BC83-4916-B40C-5AF821B050DA}" type="presOf" srcId="{5F93EA22-3B8E-4153-80D4-F52CB81ED719}" destId="{6A4ABECD-7158-4309-86E8-15024A12FAC0}" srcOrd="0" destOrd="0" presId="urn:microsoft.com/office/officeart/2018/2/layout/IconLabelList"/>
    <dgm:cxn modelId="{9936A86F-5ABB-4DD2-8B63-5DA7EAB0943D}" type="presOf" srcId="{A90A6832-30F3-42EB-B14B-4A879C326209}" destId="{067ED990-E6BE-43DB-9DE1-ED9A66F89F5D}" srcOrd="0" destOrd="0" presId="urn:microsoft.com/office/officeart/2018/2/layout/IconLabelList"/>
    <dgm:cxn modelId="{E2BA2085-52A0-4036-866E-9FAF1AA13D36}" srcId="{5F93EA22-3B8E-4153-80D4-F52CB81ED719}" destId="{7EDA16B6-FB39-4DAF-8781-050EF65B7932}" srcOrd="1" destOrd="0" parTransId="{930DABF0-ED83-431B-B3CA-02C5C249242E}" sibTransId="{BCCC5522-9351-4695-9C92-47DDBEC5ABB2}"/>
    <dgm:cxn modelId="{CDA1F78B-D448-4245-9A40-6FEA7CAB36D8}" type="presOf" srcId="{66622448-395A-4991-84DE-D34E54BED6E3}" destId="{451142BE-337A-4DB5-A246-FE187E06A70B}" srcOrd="0" destOrd="0" presId="urn:microsoft.com/office/officeart/2018/2/layout/IconLabelList"/>
    <dgm:cxn modelId="{2E3F0EF8-9B02-4A8F-994A-12D446FCC139}" type="presOf" srcId="{7EDA16B6-FB39-4DAF-8781-050EF65B7932}" destId="{ACE95884-9BED-489A-A5E0-B2E43FD12AF8}" srcOrd="0" destOrd="0" presId="urn:microsoft.com/office/officeart/2018/2/layout/IconLabelList"/>
    <dgm:cxn modelId="{06BF57CE-0C3F-4152-8630-26128045A8A5}" type="presParOf" srcId="{6A4ABECD-7158-4309-86E8-15024A12FAC0}" destId="{63529810-E2A6-49BD-B8D2-084078BCF88A}" srcOrd="0" destOrd="0" presId="urn:microsoft.com/office/officeart/2018/2/layout/IconLabelList"/>
    <dgm:cxn modelId="{3ABB6AB8-BB14-4B7A-872C-F5FC432E022E}" type="presParOf" srcId="{63529810-E2A6-49BD-B8D2-084078BCF88A}" destId="{D2707327-D2D7-4122-AE5A-BAA78EF4DBA2}" srcOrd="0" destOrd="0" presId="urn:microsoft.com/office/officeart/2018/2/layout/IconLabelList"/>
    <dgm:cxn modelId="{83C5B743-EFBF-4221-99E3-D213B50DA180}" type="presParOf" srcId="{63529810-E2A6-49BD-B8D2-084078BCF88A}" destId="{A945E8EF-B757-4841-863E-3078433B27EA}" srcOrd="1" destOrd="0" presId="urn:microsoft.com/office/officeart/2018/2/layout/IconLabelList"/>
    <dgm:cxn modelId="{EAD53909-A81E-4174-B0DD-7FFE0AA4B00E}" type="presParOf" srcId="{63529810-E2A6-49BD-B8D2-084078BCF88A}" destId="{451142BE-337A-4DB5-A246-FE187E06A70B}" srcOrd="2" destOrd="0" presId="urn:microsoft.com/office/officeart/2018/2/layout/IconLabelList"/>
    <dgm:cxn modelId="{E5B956B8-5FB0-4F4A-8F17-799072EECE38}" type="presParOf" srcId="{6A4ABECD-7158-4309-86E8-15024A12FAC0}" destId="{812CE32E-65D2-484C-A466-E6E528128223}" srcOrd="1" destOrd="0" presId="urn:microsoft.com/office/officeart/2018/2/layout/IconLabelList"/>
    <dgm:cxn modelId="{5536CD3F-EE16-41C7-B31A-4624765F18A2}" type="presParOf" srcId="{6A4ABECD-7158-4309-86E8-15024A12FAC0}" destId="{E82B371B-41DC-49FD-8669-DE424CC98ADA}" srcOrd="2" destOrd="0" presId="urn:microsoft.com/office/officeart/2018/2/layout/IconLabelList"/>
    <dgm:cxn modelId="{0573ACA7-7CC3-45B2-8E78-6CFE8D8CAA8C}" type="presParOf" srcId="{E82B371B-41DC-49FD-8669-DE424CC98ADA}" destId="{02F5BCCF-6392-4C53-A1B2-2328808F4611}" srcOrd="0" destOrd="0" presId="urn:microsoft.com/office/officeart/2018/2/layout/IconLabelList"/>
    <dgm:cxn modelId="{43606D27-350A-4051-A8F7-BD5BFD78A3D5}" type="presParOf" srcId="{E82B371B-41DC-49FD-8669-DE424CC98ADA}" destId="{8D03F9CB-F50E-489D-ABC1-2F7DFD859A45}" srcOrd="1" destOrd="0" presId="urn:microsoft.com/office/officeart/2018/2/layout/IconLabelList"/>
    <dgm:cxn modelId="{596B506E-5E23-4459-9D64-EB296D8826FE}" type="presParOf" srcId="{E82B371B-41DC-49FD-8669-DE424CC98ADA}" destId="{ACE95884-9BED-489A-A5E0-B2E43FD12AF8}" srcOrd="2" destOrd="0" presId="urn:microsoft.com/office/officeart/2018/2/layout/IconLabelList"/>
    <dgm:cxn modelId="{A320C13D-5630-4F68-9859-4658BE2D0BA4}" type="presParOf" srcId="{6A4ABECD-7158-4309-86E8-15024A12FAC0}" destId="{485A4602-4A1E-475A-A226-F1F9D074ED3B}" srcOrd="3" destOrd="0" presId="urn:microsoft.com/office/officeart/2018/2/layout/IconLabelList"/>
    <dgm:cxn modelId="{36A59BCC-422A-48AD-8F4F-7443A4DAF819}" type="presParOf" srcId="{6A4ABECD-7158-4309-86E8-15024A12FAC0}" destId="{19D2F10B-BCE2-4106-A69D-ED7083812752}" srcOrd="4" destOrd="0" presId="urn:microsoft.com/office/officeart/2018/2/layout/IconLabelList"/>
    <dgm:cxn modelId="{580A3298-6355-4A82-9630-FBC5B4C82B39}" type="presParOf" srcId="{19D2F10B-BCE2-4106-A69D-ED7083812752}" destId="{0114BAC8-262D-4DF3-99F2-223732A2BB91}" srcOrd="0" destOrd="0" presId="urn:microsoft.com/office/officeart/2018/2/layout/IconLabelList"/>
    <dgm:cxn modelId="{A18F3731-6BF4-4BCE-9AC0-E8CDEB569111}" type="presParOf" srcId="{19D2F10B-BCE2-4106-A69D-ED7083812752}" destId="{1EB1C402-ADF5-45D2-B113-C1EA68C5A679}" srcOrd="1" destOrd="0" presId="urn:microsoft.com/office/officeart/2018/2/layout/IconLabelList"/>
    <dgm:cxn modelId="{8005967E-F4C3-4F26-AF9A-74EBC161A5D0}" type="presParOf" srcId="{19D2F10B-BCE2-4106-A69D-ED7083812752}" destId="{067ED990-E6BE-43DB-9DE1-ED9A66F89F5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D259881-CE7B-4178-AC3B-140945237311}"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9E0DA7B-A13F-4AA2-81F5-F92E604CAB29}">
      <dgm:prSet/>
      <dgm:spPr/>
      <dgm:t>
        <a:bodyPr/>
        <a:lstStyle/>
        <a:p>
          <a:pPr>
            <a:defRPr cap="all"/>
          </a:pPr>
          <a:r>
            <a:rPr lang="en-US"/>
            <a:t>Computer Vision</a:t>
          </a:r>
        </a:p>
      </dgm:t>
    </dgm:pt>
    <dgm:pt modelId="{6F527528-2EB9-4129-B802-5B8846FD6CB6}" type="parTrans" cxnId="{3CED2AF9-E8B3-4511-B579-B5EDF7743D14}">
      <dgm:prSet/>
      <dgm:spPr/>
      <dgm:t>
        <a:bodyPr/>
        <a:lstStyle/>
        <a:p>
          <a:endParaRPr lang="en-US"/>
        </a:p>
      </dgm:t>
    </dgm:pt>
    <dgm:pt modelId="{AD331F00-A1BA-47E9-A64D-150396FA9EEC}" type="sibTrans" cxnId="{3CED2AF9-E8B3-4511-B579-B5EDF7743D14}">
      <dgm:prSet/>
      <dgm:spPr/>
      <dgm:t>
        <a:bodyPr/>
        <a:lstStyle/>
        <a:p>
          <a:endParaRPr lang="en-US"/>
        </a:p>
      </dgm:t>
    </dgm:pt>
    <dgm:pt modelId="{9FC72D0A-6296-48AF-AC40-5472C558132A}">
      <dgm:prSet/>
      <dgm:spPr/>
      <dgm:t>
        <a:bodyPr/>
        <a:lstStyle/>
        <a:p>
          <a:pPr>
            <a:defRPr cap="all"/>
          </a:pPr>
          <a:r>
            <a:rPr lang="en-US"/>
            <a:t>Custom Vision Service: Customized Image Classifier</a:t>
          </a:r>
        </a:p>
      </dgm:t>
    </dgm:pt>
    <dgm:pt modelId="{518FC438-FCBB-4C6B-91FB-56BF0B3308AD}" type="parTrans" cxnId="{014D4A02-8CB0-45A1-B590-407FAAA8E259}">
      <dgm:prSet/>
      <dgm:spPr/>
      <dgm:t>
        <a:bodyPr/>
        <a:lstStyle/>
        <a:p>
          <a:endParaRPr lang="en-US"/>
        </a:p>
      </dgm:t>
    </dgm:pt>
    <dgm:pt modelId="{B90A81F0-3660-4FBE-A848-F70F89F7A2FF}" type="sibTrans" cxnId="{014D4A02-8CB0-45A1-B590-407FAAA8E259}">
      <dgm:prSet/>
      <dgm:spPr/>
      <dgm:t>
        <a:bodyPr/>
        <a:lstStyle/>
        <a:p>
          <a:endParaRPr lang="en-US"/>
        </a:p>
      </dgm:t>
    </dgm:pt>
    <dgm:pt modelId="{673ED828-4489-497B-B67B-13560B687890}">
      <dgm:prSet/>
      <dgm:spPr/>
      <dgm:t>
        <a:bodyPr/>
        <a:lstStyle/>
        <a:p>
          <a:pPr>
            <a:defRPr cap="all"/>
          </a:pPr>
          <a:r>
            <a:rPr lang="en-US"/>
            <a:t>Face API: Face Recognition and Attributes Detection</a:t>
          </a:r>
        </a:p>
      </dgm:t>
    </dgm:pt>
    <dgm:pt modelId="{F3753184-63C9-4295-A161-0B1A255D59FD}" type="parTrans" cxnId="{027B9B18-17EA-46C4-8A12-899DE38BBE7B}">
      <dgm:prSet/>
      <dgm:spPr/>
      <dgm:t>
        <a:bodyPr/>
        <a:lstStyle/>
        <a:p>
          <a:endParaRPr lang="en-US"/>
        </a:p>
      </dgm:t>
    </dgm:pt>
    <dgm:pt modelId="{68A42257-8417-4E46-9897-F37858670B49}" type="sibTrans" cxnId="{027B9B18-17EA-46C4-8A12-899DE38BBE7B}">
      <dgm:prSet/>
      <dgm:spPr/>
      <dgm:t>
        <a:bodyPr/>
        <a:lstStyle/>
        <a:p>
          <a:endParaRPr lang="en-US"/>
        </a:p>
      </dgm:t>
    </dgm:pt>
    <dgm:pt modelId="{700B4C03-AE6A-4A49-B0F7-AF73BE24CE72}">
      <dgm:prSet/>
      <dgm:spPr/>
      <dgm:t>
        <a:bodyPr/>
        <a:lstStyle/>
        <a:p>
          <a:pPr>
            <a:defRPr cap="all"/>
          </a:pPr>
          <a:r>
            <a:rPr lang="en-US"/>
            <a:t>Video Indexer: To extract insights from video</a:t>
          </a:r>
        </a:p>
      </dgm:t>
    </dgm:pt>
    <dgm:pt modelId="{DD6A9ABE-2DAA-4780-AD95-AF80754247E5}" type="parTrans" cxnId="{5AF68939-CE8A-4380-AB9B-7062ABD961F4}">
      <dgm:prSet/>
      <dgm:spPr/>
      <dgm:t>
        <a:bodyPr/>
        <a:lstStyle/>
        <a:p>
          <a:endParaRPr lang="en-US"/>
        </a:p>
      </dgm:t>
    </dgm:pt>
    <dgm:pt modelId="{07832574-7AF8-41B2-AF65-6ECF642BA6B8}" type="sibTrans" cxnId="{5AF68939-CE8A-4380-AB9B-7062ABD961F4}">
      <dgm:prSet/>
      <dgm:spPr/>
      <dgm:t>
        <a:bodyPr/>
        <a:lstStyle/>
        <a:p>
          <a:endParaRPr lang="en-US"/>
        </a:p>
      </dgm:t>
    </dgm:pt>
    <dgm:pt modelId="{B84D3773-0D69-4EAC-AD97-F6304B9AE752}">
      <dgm:prSet phldr="0"/>
      <dgm:spPr/>
      <dgm:t>
        <a:bodyPr/>
        <a:lstStyle/>
        <a:p>
          <a:pPr>
            <a:defRPr cap="all"/>
          </a:pPr>
          <a:r>
            <a:rPr lang="en-US">
              <a:latin typeface="Bierstadt"/>
            </a:rPr>
            <a:t>Ink Recognizer</a:t>
          </a:r>
        </a:p>
      </dgm:t>
    </dgm:pt>
    <dgm:pt modelId="{C8B1BF74-EC18-453D-8A6B-FC22D229AEBD}" type="parTrans" cxnId="{2E169C0C-C0F4-4C9F-A8EC-0FC6D74CA881}">
      <dgm:prSet/>
      <dgm:spPr/>
    </dgm:pt>
    <dgm:pt modelId="{6ABFA724-46D3-4497-91AB-C33065A8CE52}" type="sibTrans" cxnId="{2E169C0C-C0F4-4C9F-A8EC-0FC6D74CA881}">
      <dgm:prSet/>
      <dgm:spPr/>
      <dgm:t>
        <a:bodyPr/>
        <a:lstStyle/>
        <a:p>
          <a:endParaRPr lang="en-US"/>
        </a:p>
      </dgm:t>
    </dgm:pt>
    <dgm:pt modelId="{1656318C-F172-45A4-8223-DFC7EAA8402F}">
      <dgm:prSet phldr="0"/>
      <dgm:spPr/>
      <dgm:t>
        <a:bodyPr/>
        <a:lstStyle/>
        <a:p>
          <a:pPr>
            <a:defRPr cap="all"/>
          </a:pPr>
          <a:r>
            <a:rPr lang="en-US">
              <a:latin typeface="Bierstadt"/>
            </a:rPr>
            <a:t>Form recognizer</a:t>
          </a:r>
        </a:p>
      </dgm:t>
    </dgm:pt>
    <dgm:pt modelId="{C2CD2C41-31BF-43C0-8780-C4B02ED689DF}" type="parTrans" cxnId="{00A363FA-93D9-41EF-81B1-EE4099979D76}">
      <dgm:prSet/>
      <dgm:spPr/>
    </dgm:pt>
    <dgm:pt modelId="{011768F2-5E6E-465D-87BC-7A13105076E3}" type="sibTrans" cxnId="{00A363FA-93D9-41EF-81B1-EE4099979D76}">
      <dgm:prSet/>
      <dgm:spPr/>
      <dgm:t>
        <a:bodyPr/>
        <a:lstStyle/>
        <a:p>
          <a:endParaRPr lang="en-US"/>
        </a:p>
      </dgm:t>
    </dgm:pt>
    <dgm:pt modelId="{9F8FC02D-780E-4153-9053-1B584C7CCD34}">
      <dgm:prSet phldr="0"/>
      <dgm:spPr/>
      <dgm:t>
        <a:bodyPr/>
        <a:lstStyle/>
        <a:p>
          <a:pPr rtl="0">
            <a:defRPr cap="all"/>
          </a:pPr>
          <a:r>
            <a:rPr lang="en-US">
              <a:latin typeface="Bierstadt"/>
            </a:rPr>
            <a:t>Read API</a:t>
          </a:r>
        </a:p>
      </dgm:t>
    </dgm:pt>
    <dgm:pt modelId="{127C4355-AEC4-430F-BCC4-035E143C901B}" type="parTrans" cxnId="{F98BB37D-088A-4C5B-B56F-CB99A986C7EF}">
      <dgm:prSet/>
      <dgm:spPr/>
    </dgm:pt>
    <dgm:pt modelId="{B61B05A5-09A9-401B-95CA-36A32DD07316}" type="sibTrans" cxnId="{F98BB37D-088A-4C5B-B56F-CB99A986C7EF}">
      <dgm:prSet/>
      <dgm:spPr/>
    </dgm:pt>
    <dgm:pt modelId="{A2C92437-9A97-42D4-8B57-374C29E1677C}" type="pres">
      <dgm:prSet presAssocID="{8D259881-CE7B-4178-AC3B-140945237311}" presName="root" presStyleCnt="0">
        <dgm:presLayoutVars>
          <dgm:dir/>
          <dgm:resizeHandles val="exact"/>
        </dgm:presLayoutVars>
      </dgm:prSet>
      <dgm:spPr/>
    </dgm:pt>
    <dgm:pt modelId="{BF657D21-506D-4008-9DBF-39661503BFE8}" type="pres">
      <dgm:prSet presAssocID="{99E0DA7B-A13F-4AA2-81F5-F92E604CAB29}" presName="compNode" presStyleCnt="0"/>
      <dgm:spPr/>
    </dgm:pt>
    <dgm:pt modelId="{B5890484-4266-4833-9621-6170B9807A83}" type="pres">
      <dgm:prSet presAssocID="{99E0DA7B-A13F-4AA2-81F5-F92E604CAB29}" presName="iconBgRect" presStyleLbl="bgShp" presStyleIdx="0" presStyleCnt="7"/>
      <dgm:spPr/>
    </dgm:pt>
    <dgm:pt modelId="{81DC83BB-A207-46DE-8DD8-6EF15D95A3F9}" type="pres">
      <dgm:prSet presAssocID="{99E0DA7B-A13F-4AA2-81F5-F92E604CAB2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E634426-09E4-4393-BAF3-E99A96C0453C}" type="pres">
      <dgm:prSet presAssocID="{99E0DA7B-A13F-4AA2-81F5-F92E604CAB29}" presName="spaceRect" presStyleCnt="0"/>
      <dgm:spPr/>
    </dgm:pt>
    <dgm:pt modelId="{FFCC34C8-5554-4C99-A878-0B187FEF8FBB}" type="pres">
      <dgm:prSet presAssocID="{99E0DA7B-A13F-4AA2-81F5-F92E604CAB29}" presName="textRect" presStyleLbl="revTx" presStyleIdx="0" presStyleCnt="7">
        <dgm:presLayoutVars>
          <dgm:chMax val="1"/>
          <dgm:chPref val="1"/>
        </dgm:presLayoutVars>
      </dgm:prSet>
      <dgm:spPr/>
    </dgm:pt>
    <dgm:pt modelId="{2394F86F-6E54-4254-8E3B-D9BF802BEE4E}" type="pres">
      <dgm:prSet presAssocID="{AD331F00-A1BA-47E9-A64D-150396FA9EEC}" presName="sibTrans" presStyleCnt="0"/>
      <dgm:spPr/>
    </dgm:pt>
    <dgm:pt modelId="{CDF7D886-F4DF-405E-9508-24539983F50C}" type="pres">
      <dgm:prSet presAssocID="{9FC72D0A-6296-48AF-AC40-5472C558132A}" presName="compNode" presStyleCnt="0"/>
      <dgm:spPr/>
    </dgm:pt>
    <dgm:pt modelId="{6113F2E9-0829-4F4A-B913-C062130DC97B}" type="pres">
      <dgm:prSet presAssocID="{9FC72D0A-6296-48AF-AC40-5472C558132A}" presName="iconBgRect" presStyleLbl="bgShp" presStyleIdx="1" presStyleCnt="7"/>
      <dgm:spPr/>
    </dgm:pt>
    <dgm:pt modelId="{6B7C4C60-537D-485E-83A5-E464BAC951C6}" type="pres">
      <dgm:prSet presAssocID="{9FC72D0A-6296-48AF-AC40-5472C558132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7682EEB3-F939-4D81-A27F-8C5758F9314E}" type="pres">
      <dgm:prSet presAssocID="{9FC72D0A-6296-48AF-AC40-5472C558132A}" presName="spaceRect" presStyleCnt="0"/>
      <dgm:spPr/>
    </dgm:pt>
    <dgm:pt modelId="{B6DB1CF9-9B82-4BD1-8C3D-CDC1663E4949}" type="pres">
      <dgm:prSet presAssocID="{9FC72D0A-6296-48AF-AC40-5472C558132A}" presName="textRect" presStyleLbl="revTx" presStyleIdx="1" presStyleCnt="7">
        <dgm:presLayoutVars>
          <dgm:chMax val="1"/>
          <dgm:chPref val="1"/>
        </dgm:presLayoutVars>
      </dgm:prSet>
      <dgm:spPr/>
    </dgm:pt>
    <dgm:pt modelId="{3048EA66-4DB1-4512-A501-B9FAE4E53EF0}" type="pres">
      <dgm:prSet presAssocID="{B90A81F0-3660-4FBE-A848-F70F89F7A2FF}" presName="sibTrans" presStyleCnt="0"/>
      <dgm:spPr/>
    </dgm:pt>
    <dgm:pt modelId="{A43D7721-40E4-4C0A-AE06-6853C7A669A9}" type="pres">
      <dgm:prSet presAssocID="{673ED828-4489-497B-B67B-13560B687890}" presName="compNode" presStyleCnt="0"/>
      <dgm:spPr/>
    </dgm:pt>
    <dgm:pt modelId="{A8ACF61E-96B9-4835-8085-2600E4DA9514}" type="pres">
      <dgm:prSet presAssocID="{673ED828-4489-497B-B67B-13560B687890}" presName="iconBgRect" presStyleLbl="bgShp" presStyleIdx="2" presStyleCnt="7"/>
      <dgm:spPr/>
    </dgm:pt>
    <dgm:pt modelId="{21E85B6F-792E-44B0-BFA9-FD72DEB26292}" type="pres">
      <dgm:prSet presAssocID="{673ED828-4489-497B-B67B-13560B68789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F44E9A6-92DF-4C75-9724-7B99C2F9ED58}" type="pres">
      <dgm:prSet presAssocID="{673ED828-4489-497B-B67B-13560B687890}" presName="spaceRect" presStyleCnt="0"/>
      <dgm:spPr/>
    </dgm:pt>
    <dgm:pt modelId="{2C574B6F-0AF1-428C-9E3F-BD3807E6F3BA}" type="pres">
      <dgm:prSet presAssocID="{673ED828-4489-497B-B67B-13560B687890}" presName="textRect" presStyleLbl="revTx" presStyleIdx="2" presStyleCnt="7">
        <dgm:presLayoutVars>
          <dgm:chMax val="1"/>
          <dgm:chPref val="1"/>
        </dgm:presLayoutVars>
      </dgm:prSet>
      <dgm:spPr/>
    </dgm:pt>
    <dgm:pt modelId="{0C8498D9-F761-48DB-965D-0C4DE7496A9D}" type="pres">
      <dgm:prSet presAssocID="{68A42257-8417-4E46-9897-F37858670B49}" presName="sibTrans" presStyleCnt="0"/>
      <dgm:spPr/>
    </dgm:pt>
    <dgm:pt modelId="{B8CD5052-8658-4381-B4C4-C462D87D280D}" type="pres">
      <dgm:prSet presAssocID="{700B4C03-AE6A-4A49-B0F7-AF73BE24CE72}" presName="compNode" presStyleCnt="0"/>
      <dgm:spPr/>
    </dgm:pt>
    <dgm:pt modelId="{BD013619-6C98-4549-85E9-6017BAA9C457}" type="pres">
      <dgm:prSet presAssocID="{700B4C03-AE6A-4A49-B0F7-AF73BE24CE72}" presName="iconBgRect" presStyleLbl="bgShp" presStyleIdx="3" presStyleCnt="7"/>
      <dgm:spPr/>
    </dgm:pt>
    <dgm:pt modelId="{0999C24C-AD0F-4828-9795-46DE03149611}" type="pres">
      <dgm:prSet presAssocID="{700B4C03-AE6A-4A49-B0F7-AF73BE24CE7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deo camera"/>
        </a:ext>
      </dgm:extLst>
    </dgm:pt>
    <dgm:pt modelId="{28291A60-FF80-4909-9B0C-7359A8BC459D}" type="pres">
      <dgm:prSet presAssocID="{700B4C03-AE6A-4A49-B0F7-AF73BE24CE72}" presName="spaceRect" presStyleCnt="0"/>
      <dgm:spPr/>
    </dgm:pt>
    <dgm:pt modelId="{DC76C895-F7CD-438B-94B5-3FBFDB3C2DA3}" type="pres">
      <dgm:prSet presAssocID="{700B4C03-AE6A-4A49-B0F7-AF73BE24CE72}" presName="textRect" presStyleLbl="revTx" presStyleIdx="3" presStyleCnt="7">
        <dgm:presLayoutVars>
          <dgm:chMax val="1"/>
          <dgm:chPref val="1"/>
        </dgm:presLayoutVars>
      </dgm:prSet>
      <dgm:spPr/>
    </dgm:pt>
    <dgm:pt modelId="{3BBD2A4E-B503-46D2-A1F5-4E3F96207D3E}" type="pres">
      <dgm:prSet presAssocID="{07832574-7AF8-41B2-AF65-6ECF642BA6B8}" presName="sibTrans" presStyleCnt="0"/>
      <dgm:spPr/>
    </dgm:pt>
    <dgm:pt modelId="{CB2868DC-2FDF-47B7-AAC4-8A97D6030E9A}" type="pres">
      <dgm:prSet presAssocID="{B84D3773-0D69-4EAC-AD97-F6304B9AE752}" presName="compNode" presStyleCnt="0"/>
      <dgm:spPr/>
    </dgm:pt>
    <dgm:pt modelId="{8B83843F-3C2A-4D49-8398-1068D0220DFF}" type="pres">
      <dgm:prSet presAssocID="{B84D3773-0D69-4EAC-AD97-F6304B9AE752}" presName="iconBgRect" presStyleLbl="bgShp" presStyleIdx="4" presStyleCnt="7"/>
      <dgm:spPr/>
    </dgm:pt>
    <dgm:pt modelId="{C75DE41A-44FD-40FD-8D62-F90BA8E2C226}" type="pres">
      <dgm:prSet presAssocID="{B84D3773-0D69-4EAC-AD97-F6304B9AE752}" presName="iconRect" presStyleLbl="node1" presStyleIdx="4" presStyleCnt="7"/>
      <dgm:spPr>
        <a:ln>
          <a:noFill/>
        </a:ln>
      </dgm:spPr>
    </dgm:pt>
    <dgm:pt modelId="{18DF86CA-80F3-4225-80F9-A463959372C2}" type="pres">
      <dgm:prSet presAssocID="{B84D3773-0D69-4EAC-AD97-F6304B9AE752}" presName="spaceRect" presStyleCnt="0"/>
      <dgm:spPr/>
    </dgm:pt>
    <dgm:pt modelId="{263BEF0F-0BB4-43A6-A781-4384D8472EF2}" type="pres">
      <dgm:prSet presAssocID="{B84D3773-0D69-4EAC-AD97-F6304B9AE752}" presName="textRect" presStyleLbl="revTx" presStyleIdx="4" presStyleCnt="7">
        <dgm:presLayoutVars>
          <dgm:chMax val="1"/>
          <dgm:chPref val="1"/>
        </dgm:presLayoutVars>
      </dgm:prSet>
      <dgm:spPr/>
    </dgm:pt>
    <dgm:pt modelId="{932BD869-2195-40E0-B742-FF1694E8AFF2}" type="pres">
      <dgm:prSet presAssocID="{6ABFA724-46D3-4497-91AB-C33065A8CE52}" presName="sibTrans" presStyleCnt="0"/>
      <dgm:spPr/>
    </dgm:pt>
    <dgm:pt modelId="{36EE73E9-9C87-41DB-ACF3-D410224CB00C}" type="pres">
      <dgm:prSet presAssocID="{1656318C-F172-45A4-8223-DFC7EAA8402F}" presName="compNode" presStyleCnt="0"/>
      <dgm:spPr/>
    </dgm:pt>
    <dgm:pt modelId="{9B8ACA6D-625E-457B-89E2-2EA42086FE2A}" type="pres">
      <dgm:prSet presAssocID="{1656318C-F172-45A4-8223-DFC7EAA8402F}" presName="iconBgRect" presStyleLbl="bgShp" presStyleIdx="5" presStyleCnt="7"/>
      <dgm:spPr/>
    </dgm:pt>
    <dgm:pt modelId="{93D0253A-5E77-4F56-A754-DF0194B303F1}" type="pres">
      <dgm:prSet presAssocID="{1656318C-F172-45A4-8223-DFC7EAA8402F}" presName="iconRect" presStyleLbl="node1" presStyleIdx="5" presStyleCnt="7"/>
      <dgm:spPr>
        <a:ln>
          <a:noFill/>
        </a:ln>
      </dgm:spPr>
    </dgm:pt>
    <dgm:pt modelId="{79C63D46-FD57-4821-9712-0E1127AB0062}" type="pres">
      <dgm:prSet presAssocID="{1656318C-F172-45A4-8223-DFC7EAA8402F}" presName="spaceRect" presStyleCnt="0"/>
      <dgm:spPr/>
    </dgm:pt>
    <dgm:pt modelId="{663CFD0E-B242-499A-BA82-A7CDDFA40AD6}" type="pres">
      <dgm:prSet presAssocID="{1656318C-F172-45A4-8223-DFC7EAA8402F}" presName="textRect" presStyleLbl="revTx" presStyleIdx="5" presStyleCnt="7">
        <dgm:presLayoutVars>
          <dgm:chMax val="1"/>
          <dgm:chPref val="1"/>
        </dgm:presLayoutVars>
      </dgm:prSet>
      <dgm:spPr/>
    </dgm:pt>
    <dgm:pt modelId="{A810AD8B-20C5-4832-A309-A15DF547AB8C}" type="pres">
      <dgm:prSet presAssocID="{011768F2-5E6E-465D-87BC-7A13105076E3}" presName="sibTrans" presStyleCnt="0"/>
      <dgm:spPr/>
    </dgm:pt>
    <dgm:pt modelId="{646723A6-5B29-46A9-969F-9DDDDE95588D}" type="pres">
      <dgm:prSet presAssocID="{9F8FC02D-780E-4153-9053-1B584C7CCD34}" presName="compNode" presStyleCnt="0"/>
      <dgm:spPr/>
    </dgm:pt>
    <dgm:pt modelId="{A0D67C77-03F2-43CF-B4BC-D73E5AC3A15A}" type="pres">
      <dgm:prSet presAssocID="{9F8FC02D-780E-4153-9053-1B584C7CCD34}" presName="iconBgRect" presStyleLbl="bgShp" presStyleIdx="6" presStyleCnt="7"/>
      <dgm:spPr/>
    </dgm:pt>
    <dgm:pt modelId="{EB6A1B98-6444-49CB-BE77-D08EEC447D2B}" type="pres">
      <dgm:prSet presAssocID="{9F8FC02D-780E-4153-9053-1B584C7CCD34}" presName="iconRect" presStyleLbl="node1" presStyleIdx="6" presStyleCnt="7"/>
      <dgm:spPr>
        <a:ln>
          <a:noFill/>
        </a:ln>
      </dgm:spPr>
    </dgm:pt>
    <dgm:pt modelId="{3C0A5733-2876-44CB-8CA3-E848D564575D}" type="pres">
      <dgm:prSet presAssocID="{9F8FC02D-780E-4153-9053-1B584C7CCD34}" presName="spaceRect" presStyleCnt="0"/>
      <dgm:spPr/>
    </dgm:pt>
    <dgm:pt modelId="{0299D1FF-CA57-4DEF-8884-AB05CAAC7064}" type="pres">
      <dgm:prSet presAssocID="{9F8FC02D-780E-4153-9053-1B584C7CCD34}" presName="textRect" presStyleLbl="revTx" presStyleIdx="6" presStyleCnt="7">
        <dgm:presLayoutVars>
          <dgm:chMax val="1"/>
          <dgm:chPref val="1"/>
        </dgm:presLayoutVars>
      </dgm:prSet>
      <dgm:spPr/>
    </dgm:pt>
  </dgm:ptLst>
  <dgm:cxnLst>
    <dgm:cxn modelId="{014D4A02-8CB0-45A1-B590-407FAAA8E259}" srcId="{8D259881-CE7B-4178-AC3B-140945237311}" destId="{9FC72D0A-6296-48AF-AC40-5472C558132A}" srcOrd="1" destOrd="0" parTransId="{518FC438-FCBB-4C6B-91FB-56BF0B3308AD}" sibTransId="{B90A81F0-3660-4FBE-A848-F70F89F7A2FF}"/>
    <dgm:cxn modelId="{2E169C0C-C0F4-4C9F-A8EC-0FC6D74CA881}" srcId="{8D259881-CE7B-4178-AC3B-140945237311}" destId="{B84D3773-0D69-4EAC-AD97-F6304B9AE752}" srcOrd="4" destOrd="0" parTransId="{C8B1BF74-EC18-453D-8A6B-FC22D229AEBD}" sibTransId="{6ABFA724-46D3-4497-91AB-C33065A8CE52}"/>
    <dgm:cxn modelId="{027B9B18-17EA-46C4-8A12-899DE38BBE7B}" srcId="{8D259881-CE7B-4178-AC3B-140945237311}" destId="{673ED828-4489-497B-B67B-13560B687890}" srcOrd="2" destOrd="0" parTransId="{F3753184-63C9-4295-A161-0B1A255D59FD}" sibTransId="{68A42257-8417-4E46-9897-F37858670B49}"/>
    <dgm:cxn modelId="{5AF68939-CE8A-4380-AB9B-7062ABD961F4}" srcId="{8D259881-CE7B-4178-AC3B-140945237311}" destId="{700B4C03-AE6A-4A49-B0F7-AF73BE24CE72}" srcOrd="3" destOrd="0" parTransId="{DD6A9ABE-2DAA-4780-AD95-AF80754247E5}" sibTransId="{07832574-7AF8-41B2-AF65-6ECF642BA6B8}"/>
    <dgm:cxn modelId="{65563963-5D8F-469A-8A29-8CB789D6AA08}" type="presOf" srcId="{673ED828-4489-497B-B67B-13560B687890}" destId="{2C574B6F-0AF1-428C-9E3F-BD3807E6F3BA}" srcOrd="0" destOrd="0" presId="urn:microsoft.com/office/officeart/2018/5/layout/IconCircleLabelList"/>
    <dgm:cxn modelId="{E2F80969-7E5A-472C-9CAB-9FF328D1C65C}" type="presOf" srcId="{9F8FC02D-780E-4153-9053-1B584C7CCD34}" destId="{0299D1FF-CA57-4DEF-8884-AB05CAAC7064}" srcOrd="0" destOrd="0" presId="urn:microsoft.com/office/officeart/2018/5/layout/IconCircleLabelList"/>
    <dgm:cxn modelId="{2C34BE52-37ED-4E93-8909-43523649B0FE}" type="presOf" srcId="{9FC72D0A-6296-48AF-AC40-5472C558132A}" destId="{B6DB1CF9-9B82-4BD1-8C3D-CDC1663E4949}" srcOrd="0" destOrd="0" presId="urn:microsoft.com/office/officeart/2018/5/layout/IconCircleLabelList"/>
    <dgm:cxn modelId="{F98BB37D-088A-4C5B-B56F-CB99A986C7EF}" srcId="{8D259881-CE7B-4178-AC3B-140945237311}" destId="{9F8FC02D-780E-4153-9053-1B584C7CCD34}" srcOrd="6" destOrd="0" parTransId="{127C4355-AEC4-430F-BCC4-035E143C901B}" sibTransId="{B61B05A5-09A9-401B-95CA-36A32DD07316}"/>
    <dgm:cxn modelId="{963DEDA2-1E0A-442F-A2B3-D7D137F82F23}" type="presOf" srcId="{99E0DA7B-A13F-4AA2-81F5-F92E604CAB29}" destId="{FFCC34C8-5554-4C99-A878-0B187FEF8FBB}" srcOrd="0" destOrd="0" presId="urn:microsoft.com/office/officeart/2018/5/layout/IconCircleLabelList"/>
    <dgm:cxn modelId="{EFC6B3C5-58BE-43C6-B960-2A3EF910213A}" type="presOf" srcId="{1656318C-F172-45A4-8223-DFC7EAA8402F}" destId="{663CFD0E-B242-499A-BA82-A7CDDFA40AD6}" srcOrd="0" destOrd="0" presId="urn:microsoft.com/office/officeart/2018/5/layout/IconCircleLabelList"/>
    <dgm:cxn modelId="{339109CC-262C-4222-803A-2C724CB15E82}" type="presOf" srcId="{700B4C03-AE6A-4A49-B0F7-AF73BE24CE72}" destId="{DC76C895-F7CD-438B-94B5-3FBFDB3C2DA3}" srcOrd="0" destOrd="0" presId="urn:microsoft.com/office/officeart/2018/5/layout/IconCircleLabelList"/>
    <dgm:cxn modelId="{6B8CCCD0-195C-4951-BD40-6990782AEE8B}" type="presOf" srcId="{B84D3773-0D69-4EAC-AD97-F6304B9AE752}" destId="{263BEF0F-0BB4-43A6-A781-4384D8472EF2}" srcOrd="0" destOrd="0" presId="urn:microsoft.com/office/officeart/2018/5/layout/IconCircleLabelList"/>
    <dgm:cxn modelId="{F85E5AE8-E63C-47C0-94F7-CB391D0CFE04}" type="presOf" srcId="{8D259881-CE7B-4178-AC3B-140945237311}" destId="{A2C92437-9A97-42D4-8B57-374C29E1677C}" srcOrd="0" destOrd="0" presId="urn:microsoft.com/office/officeart/2018/5/layout/IconCircleLabelList"/>
    <dgm:cxn modelId="{3CED2AF9-E8B3-4511-B579-B5EDF7743D14}" srcId="{8D259881-CE7B-4178-AC3B-140945237311}" destId="{99E0DA7B-A13F-4AA2-81F5-F92E604CAB29}" srcOrd="0" destOrd="0" parTransId="{6F527528-2EB9-4129-B802-5B8846FD6CB6}" sibTransId="{AD331F00-A1BA-47E9-A64D-150396FA9EEC}"/>
    <dgm:cxn modelId="{00A363FA-93D9-41EF-81B1-EE4099979D76}" srcId="{8D259881-CE7B-4178-AC3B-140945237311}" destId="{1656318C-F172-45A4-8223-DFC7EAA8402F}" srcOrd="5" destOrd="0" parTransId="{C2CD2C41-31BF-43C0-8780-C4B02ED689DF}" sibTransId="{011768F2-5E6E-465D-87BC-7A13105076E3}"/>
    <dgm:cxn modelId="{F91F6852-5269-4CA2-B57F-B258DAB0282E}" type="presParOf" srcId="{A2C92437-9A97-42D4-8B57-374C29E1677C}" destId="{BF657D21-506D-4008-9DBF-39661503BFE8}" srcOrd="0" destOrd="0" presId="urn:microsoft.com/office/officeart/2018/5/layout/IconCircleLabelList"/>
    <dgm:cxn modelId="{589D9539-BA88-43C6-9679-74E1F0BEDA06}" type="presParOf" srcId="{BF657D21-506D-4008-9DBF-39661503BFE8}" destId="{B5890484-4266-4833-9621-6170B9807A83}" srcOrd="0" destOrd="0" presId="urn:microsoft.com/office/officeart/2018/5/layout/IconCircleLabelList"/>
    <dgm:cxn modelId="{99473C46-8018-4BC6-A118-0D2ADF6409F4}" type="presParOf" srcId="{BF657D21-506D-4008-9DBF-39661503BFE8}" destId="{81DC83BB-A207-46DE-8DD8-6EF15D95A3F9}" srcOrd="1" destOrd="0" presId="urn:microsoft.com/office/officeart/2018/5/layout/IconCircleLabelList"/>
    <dgm:cxn modelId="{9E12C16B-0659-473E-96EA-49167150B3D7}" type="presParOf" srcId="{BF657D21-506D-4008-9DBF-39661503BFE8}" destId="{EE634426-09E4-4393-BAF3-E99A96C0453C}" srcOrd="2" destOrd="0" presId="urn:microsoft.com/office/officeart/2018/5/layout/IconCircleLabelList"/>
    <dgm:cxn modelId="{ADF87719-43D6-4B0C-A23E-CF8BD6092F3D}" type="presParOf" srcId="{BF657D21-506D-4008-9DBF-39661503BFE8}" destId="{FFCC34C8-5554-4C99-A878-0B187FEF8FBB}" srcOrd="3" destOrd="0" presId="urn:microsoft.com/office/officeart/2018/5/layout/IconCircleLabelList"/>
    <dgm:cxn modelId="{B32AC976-3977-42D7-9332-3A2ECC5C6110}" type="presParOf" srcId="{A2C92437-9A97-42D4-8B57-374C29E1677C}" destId="{2394F86F-6E54-4254-8E3B-D9BF802BEE4E}" srcOrd="1" destOrd="0" presId="urn:microsoft.com/office/officeart/2018/5/layout/IconCircleLabelList"/>
    <dgm:cxn modelId="{5C82AE2B-6D57-47B2-A482-47DA48E55952}" type="presParOf" srcId="{A2C92437-9A97-42D4-8B57-374C29E1677C}" destId="{CDF7D886-F4DF-405E-9508-24539983F50C}" srcOrd="2" destOrd="0" presId="urn:microsoft.com/office/officeart/2018/5/layout/IconCircleLabelList"/>
    <dgm:cxn modelId="{EE5B5F20-C48E-4BAD-8FF3-6E1D443700DF}" type="presParOf" srcId="{CDF7D886-F4DF-405E-9508-24539983F50C}" destId="{6113F2E9-0829-4F4A-B913-C062130DC97B}" srcOrd="0" destOrd="0" presId="urn:microsoft.com/office/officeart/2018/5/layout/IconCircleLabelList"/>
    <dgm:cxn modelId="{D927AE6C-68B4-4BEA-8025-620DFF705A7D}" type="presParOf" srcId="{CDF7D886-F4DF-405E-9508-24539983F50C}" destId="{6B7C4C60-537D-485E-83A5-E464BAC951C6}" srcOrd="1" destOrd="0" presId="urn:microsoft.com/office/officeart/2018/5/layout/IconCircleLabelList"/>
    <dgm:cxn modelId="{F17E812F-CB42-40E8-98B8-1612749EACAF}" type="presParOf" srcId="{CDF7D886-F4DF-405E-9508-24539983F50C}" destId="{7682EEB3-F939-4D81-A27F-8C5758F9314E}" srcOrd="2" destOrd="0" presId="urn:microsoft.com/office/officeart/2018/5/layout/IconCircleLabelList"/>
    <dgm:cxn modelId="{98304B1A-1C62-47C4-8CE9-0E445F963119}" type="presParOf" srcId="{CDF7D886-F4DF-405E-9508-24539983F50C}" destId="{B6DB1CF9-9B82-4BD1-8C3D-CDC1663E4949}" srcOrd="3" destOrd="0" presId="urn:microsoft.com/office/officeart/2018/5/layout/IconCircleLabelList"/>
    <dgm:cxn modelId="{052575D8-A03D-4B5B-8945-3E02C0D12288}" type="presParOf" srcId="{A2C92437-9A97-42D4-8B57-374C29E1677C}" destId="{3048EA66-4DB1-4512-A501-B9FAE4E53EF0}" srcOrd="3" destOrd="0" presId="urn:microsoft.com/office/officeart/2018/5/layout/IconCircleLabelList"/>
    <dgm:cxn modelId="{CA991439-D9E5-4E24-B6C3-5CFC8CF24B34}" type="presParOf" srcId="{A2C92437-9A97-42D4-8B57-374C29E1677C}" destId="{A43D7721-40E4-4C0A-AE06-6853C7A669A9}" srcOrd="4" destOrd="0" presId="urn:microsoft.com/office/officeart/2018/5/layout/IconCircleLabelList"/>
    <dgm:cxn modelId="{0981CBFA-5939-4CA0-BC37-4804FAB80BAC}" type="presParOf" srcId="{A43D7721-40E4-4C0A-AE06-6853C7A669A9}" destId="{A8ACF61E-96B9-4835-8085-2600E4DA9514}" srcOrd="0" destOrd="0" presId="urn:microsoft.com/office/officeart/2018/5/layout/IconCircleLabelList"/>
    <dgm:cxn modelId="{54144095-3B72-4583-A5D2-4421E66CEA07}" type="presParOf" srcId="{A43D7721-40E4-4C0A-AE06-6853C7A669A9}" destId="{21E85B6F-792E-44B0-BFA9-FD72DEB26292}" srcOrd="1" destOrd="0" presId="urn:microsoft.com/office/officeart/2018/5/layout/IconCircleLabelList"/>
    <dgm:cxn modelId="{A0598462-8AC0-4BDA-8827-B9328C9858DA}" type="presParOf" srcId="{A43D7721-40E4-4C0A-AE06-6853C7A669A9}" destId="{0F44E9A6-92DF-4C75-9724-7B99C2F9ED58}" srcOrd="2" destOrd="0" presId="urn:microsoft.com/office/officeart/2018/5/layout/IconCircleLabelList"/>
    <dgm:cxn modelId="{9887913F-65E1-4DD1-B100-707DD4406657}" type="presParOf" srcId="{A43D7721-40E4-4C0A-AE06-6853C7A669A9}" destId="{2C574B6F-0AF1-428C-9E3F-BD3807E6F3BA}" srcOrd="3" destOrd="0" presId="urn:microsoft.com/office/officeart/2018/5/layout/IconCircleLabelList"/>
    <dgm:cxn modelId="{BE5ADE2D-3943-4EEB-A49D-C5416CBDCE3D}" type="presParOf" srcId="{A2C92437-9A97-42D4-8B57-374C29E1677C}" destId="{0C8498D9-F761-48DB-965D-0C4DE7496A9D}" srcOrd="5" destOrd="0" presId="urn:microsoft.com/office/officeart/2018/5/layout/IconCircleLabelList"/>
    <dgm:cxn modelId="{99B7457E-A82A-4DBB-882B-E45D298B501A}" type="presParOf" srcId="{A2C92437-9A97-42D4-8B57-374C29E1677C}" destId="{B8CD5052-8658-4381-B4C4-C462D87D280D}" srcOrd="6" destOrd="0" presId="urn:microsoft.com/office/officeart/2018/5/layout/IconCircleLabelList"/>
    <dgm:cxn modelId="{A492BCEA-EA17-4858-86A4-CFE8C5E6ABEE}" type="presParOf" srcId="{B8CD5052-8658-4381-B4C4-C462D87D280D}" destId="{BD013619-6C98-4549-85E9-6017BAA9C457}" srcOrd="0" destOrd="0" presId="urn:microsoft.com/office/officeart/2018/5/layout/IconCircleLabelList"/>
    <dgm:cxn modelId="{3D8843D2-6776-4C56-AF30-B041621BA403}" type="presParOf" srcId="{B8CD5052-8658-4381-B4C4-C462D87D280D}" destId="{0999C24C-AD0F-4828-9795-46DE03149611}" srcOrd="1" destOrd="0" presId="urn:microsoft.com/office/officeart/2018/5/layout/IconCircleLabelList"/>
    <dgm:cxn modelId="{A0C03B31-0D80-43B7-BCAF-45F6C8070B30}" type="presParOf" srcId="{B8CD5052-8658-4381-B4C4-C462D87D280D}" destId="{28291A60-FF80-4909-9B0C-7359A8BC459D}" srcOrd="2" destOrd="0" presId="urn:microsoft.com/office/officeart/2018/5/layout/IconCircleLabelList"/>
    <dgm:cxn modelId="{11AB58BF-CC6C-468E-AE1D-14F6CB7CED4A}" type="presParOf" srcId="{B8CD5052-8658-4381-B4C4-C462D87D280D}" destId="{DC76C895-F7CD-438B-94B5-3FBFDB3C2DA3}" srcOrd="3" destOrd="0" presId="urn:microsoft.com/office/officeart/2018/5/layout/IconCircleLabelList"/>
    <dgm:cxn modelId="{67461FE5-F1FC-492D-BBC0-35397C35EB83}" type="presParOf" srcId="{A2C92437-9A97-42D4-8B57-374C29E1677C}" destId="{3BBD2A4E-B503-46D2-A1F5-4E3F96207D3E}" srcOrd="7" destOrd="0" presId="urn:microsoft.com/office/officeart/2018/5/layout/IconCircleLabelList"/>
    <dgm:cxn modelId="{E3A137B2-8806-40DA-8C18-CD49661C416D}" type="presParOf" srcId="{A2C92437-9A97-42D4-8B57-374C29E1677C}" destId="{CB2868DC-2FDF-47B7-AAC4-8A97D6030E9A}" srcOrd="8" destOrd="0" presId="urn:microsoft.com/office/officeart/2018/5/layout/IconCircleLabelList"/>
    <dgm:cxn modelId="{33A7A415-675F-4816-9B3A-1E376FEE6EE6}" type="presParOf" srcId="{CB2868DC-2FDF-47B7-AAC4-8A97D6030E9A}" destId="{8B83843F-3C2A-4D49-8398-1068D0220DFF}" srcOrd="0" destOrd="0" presId="urn:microsoft.com/office/officeart/2018/5/layout/IconCircleLabelList"/>
    <dgm:cxn modelId="{CFA5AC93-01E5-4F9E-ADF1-52F5D7B0B4D5}" type="presParOf" srcId="{CB2868DC-2FDF-47B7-AAC4-8A97D6030E9A}" destId="{C75DE41A-44FD-40FD-8D62-F90BA8E2C226}" srcOrd="1" destOrd="0" presId="urn:microsoft.com/office/officeart/2018/5/layout/IconCircleLabelList"/>
    <dgm:cxn modelId="{CA8C71C6-F6B4-4D06-AFE4-8E55E04FDF6C}" type="presParOf" srcId="{CB2868DC-2FDF-47B7-AAC4-8A97D6030E9A}" destId="{18DF86CA-80F3-4225-80F9-A463959372C2}" srcOrd="2" destOrd="0" presId="urn:microsoft.com/office/officeart/2018/5/layout/IconCircleLabelList"/>
    <dgm:cxn modelId="{263F8D07-E16F-4FB0-A5C3-77872778E0F8}" type="presParOf" srcId="{CB2868DC-2FDF-47B7-AAC4-8A97D6030E9A}" destId="{263BEF0F-0BB4-43A6-A781-4384D8472EF2}" srcOrd="3" destOrd="0" presId="urn:microsoft.com/office/officeart/2018/5/layout/IconCircleLabelList"/>
    <dgm:cxn modelId="{E5D264F2-7E88-48AC-B43D-3DA907B4CF9D}" type="presParOf" srcId="{A2C92437-9A97-42D4-8B57-374C29E1677C}" destId="{932BD869-2195-40E0-B742-FF1694E8AFF2}" srcOrd="9" destOrd="0" presId="urn:microsoft.com/office/officeart/2018/5/layout/IconCircleLabelList"/>
    <dgm:cxn modelId="{AD4A8686-0CAC-4A97-9DCE-21076DA48D32}" type="presParOf" srcId="{A2C92437-9A97-42D4-8B57-374C29E1677C}" destId="{36EE73E9-9C87-41DB-ACF3-D410224CB00C}" srcOrd="10" destOrd="0" presId="urn:microsoft.com/office/officeart/2018/5/layout/IconCircleLabelList"/>
    <dgm:cxn modelId="{9B2F02FF-9803-4FE5-B196-635862A60A77}" type="presParOf" srcId="{36EE73E9-9C87-41DB-ACF3-D410224CB00C}" destId="{9B8ACA6D-625E-457B-89E2-2EA42086FE2A}" srcOrd="0" destOrd="0" presId="urn:microsoft.com/office/officeart/2018/5/layout/IconCircleLabelList"/>
    <dgm:cxn modelId="{77D5FF61-75E2-48D2-8D52-AC0B73FDEF1E}" type="presParOf" srcId="{36EE73E9-9C87-41DB-ACF3-D410224CB00C}" destId="{93D0253A-5E77-4F56-A754-DF0194B303F1}" srcOrd="1" destOrd="0" presId="urn:microsoft.com/office/officeart/2018/5/layout/IconCircleLabelList"/>
    <dgm:cxn modelId="{118362EC-1911-4C77-B8C2-99D056F4EBE1}" type="presParOf" srcId="{36EE73E9-9C87-41DB-ACF3-D410224CB00C}" destId="{79C63D46-FD57-4821-9712-0E1127AB0062}" srcOrd="2" destOrd="0" presId="urn:microsoft.com/office/officeart/2018/5/layout/IconCircleLabelList"/>
    <dgm:cxn modelId="{0A09DCD3-2D82-4518-BA38-5F92348F4A1F}" type="presParOf" srcId="{36EE73E9-9C87-41DB-ACF3-D410224CB00C}" destId="{663CFD0E-B242-499A-BA82-A7CDDFA40AD6}" srcOrd="3" destOrd="0" presId="urn:microsoft.com/office/officeart/2018/5/layout/IconCircleLabelList"/>
    <dgm:cxn modelId="{C21E6972-664D-4FB9-B978-68CD05885F21}" type="presParOf" srcId="{A2C92437-9A97-42D4-8B57-374C29E1677C}" destId="{A810AD8B-20C5-4832-A309-A15DF547AB8C}" srcOrd="11" destOrd="0" presId="urn:microsoft.com/office/officeart/2018/5/layout/IconCircleLabelList"/>
    <dgm:cxn modelId="{07BD341A-BA7A-468F-A9A2-AC369C8705DD}" type="presParOf" srcId="{A2C92437-9A97-42D4-8B57-374C29E1677C}" destId="{646723A6-5B29-46A9-969F-9DDDDE95588D}" srcOrd="12" destOrd="0" presId="urn:microsoft.com/office/officeart/2018/5/layout/IconCircleLabelList"/>
    <dgm:cxn modelId="{71D633F3-B872-49CB-B92B-55F6584E1ABA}" type="presParOf" srcId="{646723A6-5B29-46A9-969F-9DDDDE95588D}" destId="{A0D67C77-03F2-43CF-B4BC-D73E5AC3A15A}" srcOrd="0" destOrd="0" presId="urn:microsoft.com/office/officeart/2018/5/layout/IconCircleLabelList"/>
    <dgm:cxn modelId="{89117AAA-EBEF-4F5C-A65B-92A8BD9F96F1}" type="presParOf" srcId="{646723A6-5B29-46A9-969F-9DDDDE95588D}" destId="{EB6A1B98-6444-49CB-BE77-D08EEC447D2B}" srcOrd="1" destOrd="0" presId="urn:microsoft.com/office/officeart/2018/5/layout/IconCircleLabelList"/>
    <dgm:cxn modelId="{F6B16C09-450D-4540-B21B-BB9DBE32C0EF}" type="presParOf" srcId="{646723A6-5B29-46A9-969F-9DDDDE95588D}" destId="{3C0A5733-2876-44CB-8CA3-E848D564575D}" srcOrd="2" destOrd="0" presId="urn:microsoft.com/office/officeart/2018/5/layout/IconCircleLabelList"/>
    <dgm:cxn modelId="{E51ACD12-C8AD-4B2A-93A7-E717493C64FC}" type="presParOf" srcId="{646723A6-5B29-46A9-969F-9DDDDE95588D}" destId="{0299D1FF-CA57-4DEF-8884-AB05CAAC706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5E9608-99B0-40B4-B72C-7B7B3728690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9E46CB-9491-4923-96AA-3EFC0482ADFC}">
      <dgm:prSet/>
      <dgm:spPr/>
      <dgm:t>
        <a:bodyPr/>
        <a:lstStyle/>
        <a:p>
          <a:pPr>
            <a:lnSpc>
              <a:spcPct val="100000"/>
            </a:lnSpc>
          </a:pPr>
          <a:r>
            <a:rPr lang="en-US"/>
            <a:t>Continues value prediction</a:t>
          </a:r>
        </a:p>
      </dgm:t>
    </dgm:pt>
    <dgm:pt modelId="{2E3F1CFA-2D7A-49CF-A491-2A6EBEAD9E95}" type="parTrans" cxnId="{74639018-04F2-48A6-825A-731CE7FCD994}">
      <dgm:prSet/>
      <dgm:spPr/>
      <dgm:t>
        <a:bodyPr/>
        <a:lstStyle/>
        <a:p>
          <a:endParaRPr lang="en-US"/>
        </a:p>
      </dgm:t>
    </dgm:pt>
    <dgm:pt modelId="{CDC64B1D-24C9-4B4D-892E-767200DB5B09}" type="sibTrans" cxnId="{74639018-04F2-48A6-825A-731CE7FCD994}">
      <dgm:prSet/>
      <dgm:spPr/>
      <dgm:t>
        <a:bodyPr/>
        <a:lstStyle/>
        <a:p>
          <a:endParaRPr lang="en-US"/>
        </a:p>
      </dgm:t>
    </dgm:pt>
    <dgm:pt modelId="{1095CA3F-6902-4958-87E3-8D9AAE19CB4D}">
      <dgm:prSet/>
      <dgm:spPr/>
      <dgm:t>
        <a:bodyPr/>
        <a:lstStyle/>
        <a:p>
          <a:pPr>
            <a:lnSpc>
              <a:spcPct val="100000"/>
            </a:lnSpc>
          </a:pPr>
          <a:r>
            <a:rPr lang="en-US"/>
            <a:t>Simple to understand and implement</a:t>
          </a:r>
        </a:p>
      </dgm:t>
    </dgm:pt>
    <dgm:pt modelId="{023A27EE-0A25-4619-9A75-3A322E30179F}" type="parTrans" cxnId="{E3C3032E-482A-4CAB-8665-341486D2A3D1}">
      <dgm:prSet/>
      <dgm:spPr/>
      <dgm:t>
        <a:bodyPr/>
        <a:lstStyle/>
        <a:p>
          <a:endParaRPr lang="en-US"/>
        </a:p>
      </dgm:t>
    </dgm:pt>
    <dgm:pt modelId="{D867328A-C574-49A5-8032-45B2830C91E7}" type="sibTrans" cxnId="{E3C3032E-482A-4CAB-8665-341486D2A3D1}">
      <dgm:prSet/>
      <dgm:spPr/>
      <dgm:t>
        <a:bodyPr/>
        <a:lstStyle/>
        <a:p>
          <a:endParaRPr lang="en-US"/>
        </a:p>
      </dgm:t>
    </dgm:pt>
    <dgm:pt modelId="{251E8177-28F0-443B-A294-E3FE24D0E8D2}">
      <dgm:prSet/>
      <dgm:spPr/>
      <dgm:t>
        <a:bodyPr/>
        <a:lstStyle/>
        <a:p>
          <a:pPr>
            <a:lnSpc>
              <a:spcPct val="100000"/>
            </a:lnSpc>
          </a:pPr>
          <a:r>
            <a:rPr lang="en-US"/>
            <a:t>Simple mathematics</a:t>
          </a:r>
        </a:p>
      </dgm:t>
    </dgm:pt>
    <dgm:pt modelId="{A03931FE-70A6-4B42-B5B5-CA991AA0B1BB}" type="parTrans" cxnId="{ACA9A040-43E6-4761-9521-3BFFADD94051}">
      <dgm:prSet/>
      <dgm:spPr/>
      <dgm:t>
        <a:bodyPr/>
        <a:lstStyle/>
        <a:p>
          <a:endParaRPr lang="en-US"/>
        </a:p>
      </dgm:t>
    </dgm:pt>
    <dgm:pt modelId="{2E4730C5-410E-43E6-B22F-7B0EF6DDC201}" type="sibTrans" cxnId="{ACA9A040-43E6-4761-9521-3BFFADD94051}">
      <dgm:prSet/>
      <dgm:spPr/>
      <dgm:t>
        <a:bodyPr/>
        <a:lstStyle/>
        <a:p>
          <a:endParaRPr lang="en-US"/>
        </a:p>
      </dgm:t>
    </dgm:pt>
    <dgm:pt modelId="{D0204F83-BE72-4D0F-B69E-B369A2EB82F9}">
      <dgm:prSet/>
      <dgm:spPr/>
      <dgm:t>
        <a:bodyPr/>
        <a:lstStyle/>
        <a:p>
          <a:pPr>
            <a:lnSpc>
              <a:spcPct val="100000"/>
            </a:lnSpc>
          </a:pPr>
          <a:r>
            <a:rPr lang="en-US"/>
            <a:t>Much lower training time as it is simple model</a:t>
          </a:r>
        </a:p>
      </dgm:t>
    </dgm:pt>
    <dgm:pt modelId="{5E7DC67A-805B-4FDD-9794-78AFFEC478AF}" type="parTrans" cxnId="{9262378A-AF4D-4854-B920-28FE93AE148F}">
      <dgm:prSet/>
      <dgm:spPr/>
      <dgm:t>
        <a:bodyPr/>
        <a:lstStyle/>
        <a:p>
          <a:endParaRPr lang="en-US"/>
        </a:p>
      </dgm:t>
    </dgm:pt>
    <dgm:pt modelId="{A013385B-3DE8-4E1F-B689-C81740328DDA}" type="sibTrans" cxnId="{9262378A-AF4D-4854-B920-28FE93AE148F}">
      <dgm:prSet/>
      <dgm:spPr/>
      <dgm:t>
        <a:bodyPr/>
        <a:lstStyle/>
        <a:p>
          <a:endParaRPr lang="en-US"/>
        </a:p>
      </dgm:t>
    </dgm:pt>
    <dgm:pt modelId="{938BDBD2-83CF-44DF-9885-9B92F72E199E}">
      <dgm:prSet phldr="0"/>
      <dgm:spPr/>
      <dgm:t>
        <a:bodyPr/>
        <a:lstStyle/>
        <a:p>
          <a:pPr rtl="0">
            <a:lnSpc>
              <a:spcPct val="100000"/>
            </a:lnSpc>
          </a:pPr>
          <a:r>
            <a:rPr lang="en-US">
              <a:latin typeface="Bierstadt"/>
            </a:rPr>
            <a:t>Cannot perform well on complex real time problems</a:t>
          </a:r>
          <a:endParaRPr lang="en-US"/>
        </a:p>
      </dgm:t>
    </dgm:pt>
    <dgm:pt modelId="{D1AD19D7-0A3C-4A17-90A7-D018502FAAD7}" type="parTrans" cxnId="{2677CCC2-546F-487E-99DB-CA3231E53D13}">
      <dgm:prSet/>
      <dgm:spPr/>
    </dgm:pt>
    <dgm:pt modelId="{4F3BD06D-5264-4F31-94A4-8070C10B9E07}" type="sibTrans" cxnId="{2677CCC2-546F-487E-99DB-CA3231E53D13}">
      <dgm:prSet/>
      <dgm:spPr/>
    </dgm:pt>
    <dgm:pt modelId="{DA13F9A5-5EF2-480F-9FA8-8865F42B6460}" type="pres">
      <dgm:prSet presAssocID="{635E9608-99B0-40B4-B72C-7B7B37286900}" presName="root" presStyleCnt="0">
        <dgm:presLayoutVars>
          <dgm:dir/>
          <dgm:resizeHandles val="exact"/>
        </dgm:presLayoutVars>
      </dgm:prSet>
      <dgm:spPr/>
    </dgm:pt>
    <dgm:pt modelId="{C29828CE-609D-4D42-9102-74C0B0EFD29E}" type="pres">
      <dgm:prSet presAssocID="{349E46CB-9491-4923-96AA-3EFC0482ADFC}" presName="compNode" presStyleCnt="0"/>
      <dgm:spPr/>
    </dgm:pt>
    <dgm:pt modelId="{12A94284-4AF1-4C46-A11F-40B88BDE29D2}" type="pres">
      <dgm:prSet presAssocID="{349E46CB-9491-4923-96AA-3EFC0482AD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7740799-51A0-4AD0-9079-1FABF501EFE6}" type="pres">
      <dgm:prSet presAssocID="{349E46CB-9491-4923-96AA-3EFC0482ADFC}" presName="spaceRect" presStyleCnt="0"/>
      <dgm:spPr/>
    </dgm:pt>
    <dgm:pt modelId="{914DB427-F486-4A7F-A6FF-C4891DC4DC48}" type="pres">
      <dgm:prSet presAssocID="{349E46CB-9491-4923-96AA-3EFC0482ADFC}" presName="textRect" presStyleLbl="revTx" presStyleIdx="0" presStyleCnt="5">
        <dgm:presLayoutVars>
          <dgm:chMax val="1"/>
          <dgm:chPref val="1"/>
        </dgm:presLayoutVars>
      </dgm:prSet>
      <dgm:spPr/>
    </dgm:pt>
    <dgm:pt modelId="{52D77835-89A0-482D-A7A5-BB3A65351CAF}" type="pres">
      <dgm:prSet presAssocID="{CDC64B1D-24C9-4B4D-892E-767200DB5B09}" presName="sibTrans" presStyleCnt="0"/>
      <dgm:spPr/>
    </dgm:pt>
    <dgm:pt modelId="{3F8426F7-476D-4F0E-903F-8EF19E5E0697}" type="pres">
      <dgm:prSet presAssocID="{1095CA3F-6902-4958-87E3-8D9AAE19CB4D}" presName="compNode" presStyleCnt="0"/>
      <dgm:spPr/>
    </dgm:pt>
    <dgm:pt modelId="{2F403AC3-9AE4-478F-8240-C16C28AE34D2}" type="pres">
      <dgm:prSet presAssocID="{1095CA3F-6902-4958-87E3-8D9AAE19CB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ECBC577-DDB1-4432-A76B-19A36B5B14CE}" type="pres">
      <dgm:prSet presAssocID="{1095CA3F-6902-4958-87E3-8D9AAE19CB4D}" presName="spaceRect" presStyleCnt="0"/>
      <dgm:spPr/>
    </dgm:pt>
    <dgm:pt modelId="{71D32C2D-6A09-4B97-A90E-D1FB5F863363}" type="pres">
      <dgm:prSet presAssocID="{1095CA3F-6902-4958-87E3-8D9AAE19CB4D}" presName="textRect" presStyleLbl="revTx" presStyleIdx="1" presStyleCnt="5">
        <dgm:presLayoutVars>
          <dgm:chMax val="1"/>
          <dgm:chPref val="1"/>
        </dgm:presLayoutVars>
      </dgm:prSet>
      <dgm:spPr/>
    </dgm:pt>
    <dgm:pt modelId="{BAD87A58-ED3B-46BC-BA59-74155E2AD653}" type="pres">
      <dgm:prSet presAssocID="{D867328A-C574-49A5-8032-45B2830C91E7}" presName="sibTrans" presStyleCnt="0"/>
      <dgm:spPr/>
    </dgm:pt>
    <dgm:pt modelId="{867378A5-8EEC-4035-9559-66CC21D50877}" type="pres">
      <dgm:prSet presAssocID="{251E8177-28F0-443B-A294-E3FE24D0E8D2}" presName="compNode" presStyleCnt="0"/>
      <dgm:spPr/>
    </dgm:pt>
    <dgm:pt modelId="{70123123-BE8E-484B-8056-5A3062C20526}" type="pres">
      <dgm:prSet presAssocID="{251E8177-28F0-443B-A294-E3FE24D0E8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E6C46BC1-1FB0-4507-BB87-B01FA0791A8C}" type="pres">
      <dgm:prSet presAssocID="{251E8177-28F0-443B-A294-E3FE24D0E8D2}" presName="spaceRect" presStyleCnt="0"/>
      <dgm:spPr/>
    </dgm:pt>
    <dgm:pt modelId="{DA9D14D0-4A87-4921-9EE5-57979F1F4F96}" type="pres">
      <dgm:prSet presAssocID="{251E8177-28F0-443B-A294-E3FE24D0E8D2}" presName="textRect" presStyleLbl="revTx" presStyleIdx="2" presStyleCnt="5">
        <dgm:presLayoutVars>
          <dgm:chMax val="1"/>
          <dgm:chPref val="1"/>
        </dgm:presLayoutVars>
      </dgm:prSet>
      <dgm:spPr/>
    </dgm:pt>
    <dgm:pt modelId="{CBA56943-5B94-4622-849D-5E3EE9EF442D}" type="pres">
      <dgm:prSet presAssocID="{2E4730C5-410E-43E6-B22F-7B0EF6DDC201}" presName="sibTrans" presStyleCnt="0"/>
      <dgm:spPr/>
    </dgm:pt>
    <dgm:pt modelId="{28BC826E-4724-4D29-8AA7-E57A254F26C2}" type="pres">
      <dgm:prSet presAssocID="{D0204F83-BE72-4D0F-B69E-B369A2EB82F9}" presName="compNode" presStyleCnt="0"/>
      <dgm:spPr/>
    </dgm:pt>
    <dgm:pt modelId="{5DF65A43-B626-46FF-BDBE-8BC3F122A333}" type="pres">
      <dgm:prSet presAssocID="{D0204F83-BE72-4D0F-B69E-B369A2EB82F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F9B307CB-41FE-4491-83E0-7CC62518AF58}" type="pres">
      <dgm:prSet presAssocID="{D0204F83-BE72-4D0F-B69E-B369A2EB82F9}" presName="spaceRect" presStyleCnt="0"/>
      <dgm:spPr/>
    </dgm:pt>
    <dgm:pt modelId="{DFC6B311-E8C1-43B2-9B76-C767DA8DC7C9}" type="pres">
      <dgm:prSet presAssocID="{D0204F83-BE72-4D0F-B69E-B369A2EB82F9}" presName="textRect" presStyleLbl="revTx" presStyleIdx="3" presStyleCnt="5">
        <dgm:presLayoutVars>
          <dgm:chMax val="1"/>
          <dgm:chPref val="1"/>
        </dgm:presLayoutVars>
      </dgm:prSet>
      <dgm:spPr/>
    </dgm:pt>
    <dgm:pt modelId="{00CFA582-B142-405D-AAD4-BA972EA0C1D2}" type="pres">
      <dgm:prSet presAssocID="{A013385B-3DE8-4E1F-B689-C81740328DDA}" presName="sibTrans" presStyleCnt="0"/>
      <dgm:spPr/>
    </dgm:pt>
    <dgm:pt modelId="{D1DA4DA4-C919-4360-AD67-6A73C55E41B8}" type="pres">
      <dgm:prSet presAssocID="{938BDBD2-83CF-44DF-9885-9B92F72E199E}" presName="compNode" presStyleCnt="0"/>
      <dgm:spPr/>
    </dgm:pt>
    <dgm:pt modelId="{FA1F9762-F269-4074-8D9B-C33801ECC48C}" type="pres">
      <dgm:prSet presAssocID="{938BDBD2-83CF-44DF-9885-9B92F72E199E}" presName="iconRect" presStyleLbl="node1" presStyleIdx="4" presStyleCnt="5"/>
      <dgm:spPr/>
    </dgm:pt>
    <dgm:pt modelId="{D0E68460-0D40-434B-8F97-AE4407D37351}" type="pres">
      <dgm:prSet presAssocID="{938BDBD2-83CF-44DF-9885-9B92F72E199E}" presName="spaceRect" presStyleCnt="0"/>
      <dgm:spPr/>
    </dgm:pt>
    <dgm:pt modelId="{8F211DB6-A51D-4A02-867D-CF0BC533A5C1}" type="pres">
      <dgm:prSet presAssocID="{938BDBD2-83CF-44DF-9885-9B92F72E199E}" presName="textRect" presStyleLbl="revTx" presStyleIdx="4" presStyleCnt="5">
        <dgm:presLayoutVars>
          <dgm:chMax val="1"/>
          <dgm:chPref val="1"/>
        </dgm:presLayoutVars>
      </dgm:prSet>
      <dgm:spPr/>
    </dgm:pt>
  </dgm:ptLst>
  <dgm:cxnLst>
    <dgm:cxn modelId="{74639018-04F2-48A6-825A-731CE7FCD994}" srcId="{635E9608-99B0-40B4-B72C-7B7B37286900}" destId="{349E46CB-9491-4923-96AA-3EFC0482ADFC}" srcOrd="0" destOrd="0" parTransId="{2E3F1CFA-2D7A-49CF-A491-2A6EBEAD9E95}" sibTransId="{CDC64B1D-24C9-4B4D-892E-767200DB5B09}"/>
    <dgm:cxn modelId="{1135372A-DBD8-46DE-869A-0A0D9626DB45}" type="presOf" srcId="{251E8177-28F0-443B-A294-E3FE24D0E8D2}" destId="{DA9D14D0-4A87-4921-9EE5-57979F1F4F96}" srcOrd="0" destOrd="0" presId="urn:microsoft.com/office/officeart/2018/2/layout/IconLabelList"/>
    <dgm:cxn modelId="{E3C3032E-482A-4CAB-8665-341486D2A3D1}" srcId="{635E9608-99B0-40B4-B72C-7B7B37286900}" destId="{1095CA3F-6902-4958-87E3-8D9AAE19CB4D}" srcOrd="1" destOrd="0" parTransId="{023A27EE-0A25-4619-9A75-3A322E30179F}" sibTransId="{D867328A-C574-49A5-8032-45B2830C91E7}"/>
    <dgm:cxn modelId="{4FF14B35-C8F0-41EC-AC4C-542A4EA80AE3}" type="presOf" srcId="{349E46CB-9491-4923-96AA-3EFC0482ADFC}" destId="{914DB427-F486-4A7F-A6FF-C4891DC4DC48}" srcOrd="0" destOrd="0" presId="urn:microsoft.com/office/officeart/2018/2/layout/IconLabelList"/>
    <dgm:cxn modelId="{ACA9A040-43E6-4761-9521-3BFFADD94051}" srcId="{635E9608-99B0-40B4-B72C-7B7B37286900}" destId="{251E8177-28F0-443B-A294-E3FE24D0E8D2}" srcOrd="2" destOrd="0" parTransId="{A03931FE-70A6-4B42-B5B5-CA991AA0B1BB}" sibTransId="{2E4730C5-410E-43E6-B22F-7B0EF6DDC201}"/>
    <dgm:cxn modelId="{9262378A-AF4D-4854-B920-28FE93AE148F}" srcId="{635E9608-99B0-40B4-B72C-7B7B37286900}" destId="{D0204F83-BE72-4D0F-B69E-B369A2EB82F9}" srcOrd="3" destOrd="0" parTransId="{5E7DC67A-805B-4FDD-9794-78AFFEC478AF}" sibTransId="{A013385B-3DE8-4E1F-B689-C81740328DDA}"/>
    <dgm:cxn modelId="{BF80DB93-B0D4-478F-A903-AB9AD08CB593}" type="presOf" srcId="{1095CA3F-6902-4958-87E3-8D9AAE19CB4D}" destId="{71D32C2D-6A09-4B97-A90E-D1FB5F863363}" srcOrd="0" destOrd="0" presId="urn:microsoft.com/office/officeart/2018/2/layout/IconLabelList"/>
    <dgm:cxn modelId="{59B29AA5-B2CD-4611-86A5-C4E318EE8A9D}" type="presOf" srcId="{938BDBD2-83CF-44DF-9885-9B92F72E199E}" destId="{8F211DB6-A51D-4A02-867D-CF0BC533A5C1}" srcOrd="0" destOrd="0" presId="urn:microsoft.com/office/officeart/2018/2/layout/IconLabelList"/>
    <dgm:cxn modelId="{2677CCC2-546F-487E-99DB-CA3231E53D13}" srcId="{635E9608-99B0-40B4-B72C-7B7B37286900}" destId="{938BDBD2-83CF-44DF-9885-9B92F72E199E}" srcOrd="4" destOrd="0" parTransId="{D1AD19D7-0A3C-4A17-90A7-D018502FAAD7}" sibTransId="{4F3BD06D-5264-4F31-94A4-8070C10B9E07}"/>
    <dgm:cxn modelId="{83ABCADC-1819-4EF4-96F9-D3D64990BD7B}" type="presOf" srcId="{635E9608-99B0-40B4-B72C-7B7B37286900}" destId="{DA13F9A5-5EF2-480F-9FA8-8865F42B6460}" srcOrd="0" destOrd="0" presId="urn:microsoft.com/office/officeart/2018/2/layout/IconLabelList"/>
    <dgm:cxn modelId="{6CF741F0-4258-4EC4-9365-9878F2C11C64}" type="presOf" srcId="{D0204F83-BE72-4D0F-B69E-B369A2EB82F9}" destId="{DFC6B311-E8C1-43B2-9B76-C767DA8DC7C9}" srcOrd="0" destOrd="0" presId="urn:microsoft.com/office/officeart/2018/2/layout/IconLabelList"/>
    <dgm:cxn modelId="{FECD1B88-443E-4B6A-A776-BE8AE7DFAD0A}" type="presParOf" srcId="{DA13F9A5-5EF2-480F-9FA8-8865F42B6460}" destId="{C29828CE-609D-4D42-9102-74C0B0EFD29E}" srcOrd="0" destOrd="0" presId="urn:microsoft.com/office/officeart/2018/2/layout/IconLabelList"/>
    <dgm:cxn modelId="{F170E9D2-03D2-46A3-886A-A7BF128612D8}" type="presParOf" srcId="{C29828CE-609D-4D42-9102-74C0B0EFD29E}" destId="{12A94284-4AF1-4C46-A11F-40B88BDE29D2}" srcOrd="0" destOrd="0" presId="urn:microsoft.com/office/officeart/2018/2/layout/IconLabelList"/>
    <dgm:cxn modelId="{617D7954-90EB-4498-8BD2-14677E24A26F}" type="presParOf" srcId="{C29828CE-609D-4D42-9102-74C0B0EFD29E}" destId="{B7740799-51A0-4AD0-9079-1FABF501EFE6}" srcOrd="1" destOrd="0" presId="urn:microsoft.com/office/officeart/2018/2/layout/IconLabelList"/>
    <dgm:cxn modelId="{8743235F-03C8-4559-913E-490C28847761}" type="presParOf" srcId="{C29828CE-609D-4D42-9102-74C0B0EFD29E}" destId="{914DB427-F486-4A7F-A6FF-C4891DC4DC48}" srcOrd="2" destOrd="0" presId="urn:microsoft.com/office/officeart/2018/2/layout/IconLabelList"/>
    <dgm:cxn modelId="{1B9259FA-09DE-482C-BDB7-097C0AC0C900}" type="presParOf" srcId="{DA13F9A5-5EF2-480F-9FA8-8865F42B6460}" destId="{52D77835-89A0-482D-A7A5-BB3A65351CAF}" srcOrd="1" destOrd="0" presId="urn:microsoft.com/office/officeart/2018/2/layout/IconLabelList"/>
    <dgm:cxn modelId="{21F0D241-FD68-4F95-A02D-58486D5CE98C}" type="presParOf" srcId="{DA13F9A5-5EF2-480F-9FA8-8865F42B6460}" destId="{3F8426F7-476D-4F0E-903F-8EF19E5E0697}" srcOrd="2" destOrd="0" presId="urn:microsoft.com/office/officeart/2018/2/layout/IconLabelList"/>
    <dgm:cxn modelId="{E179259C-1291-4768-9AB6-92AA64F7F94A}" type="presParOf" srcId="{3F8426F7-476D-4F0E-903F-8EF19E5E0697}" destId="{2F403AC3-9AE4-478F-8240-C16C28AE34D2}" srcOrd="0" destOrd="0" presId="urn:microsoft.com/office/officeart/2018/2/layout/IconLabelList"/>
    <dgm:cxn modelId="{AB13BEC3-3E61-4047-B5BF-04217677AC1D}" type="presParOf" srcId="{3F8426F7-476D-4F0E-903F-8EF19E5E0697}" destId="{6ECBC577-DDB1-4432-A76B-19A36B5B14CE}" srcOrd="1" destOrd="0" presId="urn:microsoft.com/office/officeart/2018/2/layout/IconLabelList"/>
    <dgm:cxn modelId="{218EF20C-76B1-420D-8A6A-82EE88EE226B}" type="presParOf" srcId="{3F8426F7-476D-4F0E-903F-8EF19E5E0697}" destId="{71D32C2D-6A09-4B97-A90E-D1FB5F863363}" srcOrd="2" destOrd="0" presId="urn:microsoft.com/office/officeart/2018/2/layout/IconLabelList"/>
    <dgm:cxn modelId="{69199A1D-38BA-4092-A408-6BFCEEF1BE10}" type="presParOf" srcId="{DA13F9A5-5EF2-480F-9FA8-8865F42B6460}" destId="{BAD87A58-ED3B-46BC-BA59-74155E2AD653}" srcOrd="3" destOrd="0" presId="urn:microsoft.com/office/officeart/2018/2/layout/IconLabelList"/>
    <dgm:cxn modelId="{64D614F8-A7FF-4203-8574-149E2ED58FB7}" type="presParOf" srcId="{DA13F9A5-5EF2-480F-9FA8-8865F42B6460}" destId="{867378A5-8EEC-4035-9559-66CC21D50877}" srcOrd="4" destOrd="0" presId="urn:microsoft.com/office/officeart/2018/2/layout/IconLabelList"/>
    <dgm:cxn modelId="{31B5CB24-283B-4031-A963-049DDFE5332A}" type="presParOf" srcId="{867378A5-8EEC-4035-9559-66CC21D50877}" destId="{70123123-BE8E-484B-8056-5A3062C20526}" srcOrd="0" destOrd="0" presId="urn:microsoft.com/office/officeart/2018/2/layout/IconLabelList"/>
    <dgm:cxn modelId="{987F4C8D-5FE1-4618-83D9-766B178BEECC}" type="presParOf" srcId="{867378A5-8EEC-4035-9559-66CC21D50877}" destId="{E6C46BC1-1FB0-4507-BB87-B01FA0791A8C}" srcOrd="1" destOrd="0" presId="urn:microsoft.com/office/officeart/2018/2/layout/IconLabelList"/>
    <dgm:cxn modelId="{6F3B1189-8D00-470A-969F-D1D2BD6FEE91}" type="presParOf" srcId="{867378A5-8EEC-4035-9559-66CC21D50877}" destId="{DA9D14D0-4A87-4921-9EE5-57979F1F4F96}" srcOrd="2" destOrd="0" presId="urn:microsoft.com/office/officeart/2018/2/layout/IconLabelList"/>
    <dgm:cxn modelId="{122497AC-5F98-4322-A297-1CCF8CEF9C14}" type="presParOf" srcId="{DA13F9A5-5EF2-480F-9FA8-8865F42B6460}" destId="{CBA56943-5B94-4622-849D-5E3EE9EF442D}" srcOrd="5" destOrd="0" presId="urn:microsoft.com/office/officeart/2018/2/layout/IconLabelList"/>
    <dgm:cxn modelId="{13124849-A4C8-48DB-81A0-31CACCCD8980}" type="presParOf" srcId="{DA13F9A5-5EF2-480F-9FA8-8865F42B6460}" destId="{28BC826E-4724-4D29-8AA7-E57A254F26C2}" srcOrd="6" destOrd="0" presId="urn:microsoft.com/office/officeart/2018/2/layout/IconLabelList"/>
    <dgm:cxn modelId="{1E3C39A9-4F3A-43F7-B56C-8F3C4B444E0D}" type="presParOf" srcId="{28BC826E-4724-4D29-8AA7-E57A254F26C2}" destId="{5DF65A43-B626-46FF-BDBE-8BC3F122A333}" srcOrd="0" destOrd="0" presId="urn:microsoft.com/office/officeart/2018/2/layout/IconLabelList"/>
    <dgm:cxn modelId="{18F838AB-682A-4F80-9E69-61950DC3F398}" type="presParOf" srcId="{28BC826E-4724-4D29-8AA7-E57A254F26C2}" destId="{F9B307CB-41FE-4491-83E0-7CC62518AF58}" srcOrd="1" destOrd="0" presId="urn:microsoft.com/office/officeart/2018/2/layout/IconLabelList"/>
    <dgm:cxn modelId="{811CBF65-1114-436F-844D-14F089EC326B}" type="presParOf" srcId="{28BC826E-4724-4D29-8AA7-E57A254F26C2}" destId="{DFC6B311-E8C1-43B2-9B76-C767DA8DC7C9}" srcOrd="2" destOrd="0" presId="urn:microsoft.com/office/officeart/2018/2/layout/IconLabelList"/>
    <dgm:cxn modelId="{32C5C9FF-30BA-45D0-BBBE-0049213BEC74}" type="presParOf" srcId="{DA13F9A5-5EF2-480F-9FA8-8865F42B6460}" destId="{00CFA582-B142-405D-AAD4-BA972EA0C1D2}" srcOrd="7" destOrd="0" presId="urn:microsoft.com/office/officeart/2018/2/layout/IconLabelList"/>
    <dgm:cxn modelId="{377D2B83-D830-4CE4-B751-8E857B0DCB12}" type="presParOf" srcId="{DA13F9A5-5EF2-480F-9FA8-8865F42B6460}" destId="{D1DA4DA4-C919-4360-AD67-6A73C55E41B8}" srcOrd="8" destOrd="0" presId="urn:microsoft.com/office/officeart/2018/2/layout/IconLabelList"/>
    <dgm:cxn modelId="{2C4A2CA5-8D84-4EAF-B8DF-B33C650E9F98}" type="presParOf" srcId="{D1DA4DA4-C919-4360-AD67-6A73C55E41B8}" destId="{FA1F9762-F269-4074-8D9B-C33801ECC48C}" srcOrd="0" destOrd="0" presId="urn:microsoft.com/office/officeart/2018/2/layout/IconLabelList"/>
    <dgm:cxn modelId="{AA48E2D6-16C4-4340-8BA1-A092F0E152FC}" type="presParOf" srcId="{D1DA4DA4-C919-4360-AD67-6A73C55E41B8}" destId="{D0E68460-0D40-434B-8F97-AE4407D37351}" srcOrd="1" destOrd="0" presId="urn:microsoft.com/office/officeart/2018/2/layout/IconLabelList"/>
    <dgm:cxn modelId="{F8471189-E0AE-4E00-8FF8-7801745331A7}" type="presParOf" srcId="{D1DA4DA4-C919-4360-AD67-6A73C55E41B8}" destId="{8F211DB6-A51D-4A02-867D-CF0BC533A5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C60FCE-07F5-4DCF-9C04-FC03ED76018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40F8773-3C30-491A-BD95-B58941735C09}">
      <dgm:prSet/>
      <dgm:spPr/>
      <dgm:t>
        <a:bodyPr/>
        <a:lstStyle/>
        <a:p>
          <a:r>
            <a:rPr lang="en-US"/>
            <a:t>Binary </a:t>
          </a:r>
        </a:p>
      </dgm:t>
    </dgm:pt>
    <dgm:pt modelId="{7BBD3AC8-272B-40CC-976D-F90F2E331D29}" type="parTrans" cxnId="{BC6505EB-9C2B-478B-B226-94572F57CBF1}">
      <dgm:prSet/>
      <dgm:spPr/>
      <dgm:t>
        <a:bodyPr/>
        <a:lstStyle/>
        <a:p>
          <a:endParaRPr lang="en-US"/>
        </a:p>
      </dgm:t>
    </dgm:pt>
    <dgm:pt modelId="{6393DF85-2C27-4D69-91DD-B9DECE5D4DC4}" type="sibTrans" cxnId="{BC6505EB-9C2B-478B-B226-94572F57CBF1}">
      <dgm:prSet/>
      <dgm:spPr/>
      <dgm:t>
        <a:bodyPr/>
        <a:lstStyle/>
        <a:p>
          <a:endParaRPr lang="en-US"/>
        </a:p>
      </dgm:t>
    </dgm:pt>
    <dgm:pt modelId="{2AD3EBF2-67FD-42DE-AA23-FF253E2BF233}">
      <dgm:prSet/>
      <dgm:spPr/>
      <dgm:t>
        <a:bodyPr/>
        <a:lstStyle/>
        <a:p>
          <a:r>
            <a:rPr lang="en-US"/>
            <a:t>Categorical </a:t>
          </a:r>
        </a:p>
      </dgm:t>
    </dgm:pt>
    <dgm:pt modelId="{22EF8348-2B77-47F6-8AC3-E6C94C83C79E}" type="parTrans" cxnId="{E987AA0B-2E51-4F02-A53A-9C48C2DB3CFE}">
      <dgm:prSet/>
      <dgm:spPr/>
      <dgm:t>
        <a:bodyPr/>
        <a:lstStyle/>
        <a:p>
          <a:endParaRPr lang="en-US"/>
        </a:p>
      </dgm:t>
    </dgm:pt>
    <dgm:pt modelId="{D1F1CF07-3E5F-4F7A-A9B5-FC10F35FBF78}" type="sibTrans" cxnId="{E987AA0B-2E51-4F02-A53A-9C48C2DB3CFE}">
      <dgm:prSet/>
      <dgm:spPr/>
      <dgm:t>
        <a:bodyPr/>
        <a:lstStyle/>
        <a:p>
          <a:endParaRPr lang="en-US"/>
        </a:p>
      </dgm:t>
    </dgm:pt>
    <dgm:pt modelId="{2C54BFB5-1193-41F1-BBAF-0A8E6D727DE1}" type="pres">
      <dgm:prSet presAssocID="{55C60FCE-07F5-4DCF-9C04-FC03ED76018B}" presName="hierChild1" presStyleCnt="0">
        <dgm:presLayoutVars>
          <dgm:chPref val="1"/>
          <dgm:dir/>
          <dgm:animOne val="branch"/>
          <dgm:animLvl val="lvl"/>
          <dgm:resizeHandles/>
        </dgm:presLayoutVars>
      </dgm:prSet>
      <dgm:spPr/>
    </dgm:pt>
    <dgm:pt modelId="{84BBA9F2-638D-4875-B471-A949CD35553A}" type="pres">
      <dgm:prSet presAssocID="{E40F8773-3C30-491A-BD95-B58941735C09}" presName="hierRoot1" presStyleCnt="0"/>
      <dgm:spPr/>
    </dgm:pt>
    <dgm:pt modelId="{56F858E4-34A1-4EC8-813D-E2FAD50DC63B}" type="pres">
      <dgm:prSet presAssocID="{E40F8773-3C30-491A-BD95-B58941735C09}" presName="composite" presStyleCnt="0"/>
      <dgm:spPr/>
    </dgm:pt>
    <dgm:pt modelId="{33A24335-3FD6-40B4-A0E1-E50C640097F1}" type="pres">
      <dgm:prSet presAssocID="{E40F8773-3C30-491A-BD95-B58941735C09}" presName="background" presStyleLbl="node0" presStyleIdx="0" presStyleCnt="2"/>
      <dgm:spPr/>
    </dgm:pt>
    <dgm:pt modelId="{5EA35F9F-3C17-460D-91B6-3B4AC81242DE}" type="pres">
      <dgm:prSet presAssocID="{E40F8773-3C30-491A-BD95-B58941735C09}" presName="text" presStyleLbl="fgAcc0" presStyleIdx="0" presStyleCnt="2">
        <dgm:presLayoutVars>
          <dgm:chPref val="3"/>
        </dgm:presLayoutVars>
      </dgm:prSet>
      <dgm:spPr/>
    </dgm:pt>
    <dgm:pt modelId="{82DDF32C-F128-4DB5-BB35-FC586C9E94E3}" type="pres">
      <dgm:prSet presAssocID="{E40F8773-3C30-491A-BD95-B58941735C09}" presName="hierChild2" presStyleCnt="0"/>
      <dgm:spPr/>
    </dgm:pt>
    <dgm:pt modelId="{F6B8ECB2-B1F4-4833-9330-526CB79E4CF8}" type="pres">
      <dgm:prSet presAssocID="{2AD3EBF2-67FD-42DE-AA23-FF253E2BF233}" presName="hierRoot1" presStyleCnt="0"/>
      <dgm:spPr/>
    </dgm:pt>
    <dgm:pt modelId="{143B072F-C90A-4E7E-8A49-C5FADD25C01C}" type="pres">
      <dgm:prSet presAssocID="{2AD3EBF2-67FD-42DE-AA23-FF253E2BF233}" presName="composite" presStyleCnt="0"/>
      <dgm:spPr/>
    </dgm:pt>
    <dgm:pt modelId="{82A202A9-9ABB-4934-AE97-5CD450AAC49C}" type="pres">
      <dgm:prSet presAssocID="{2AD3EBF2-67FD-42DE-AA23-FF253E2BF233}" presName="background" presStyleLbl="node0" presStyleIdx="1" presStyleCnt="2"/>
      <dgm:spPr/>
    </dgm:pt>
    <dgm:pt modelId="{2076E5E9-6FAD-4FE7-ADC0-AE71447796F9}" type="pres">
      <dgm:prSet presAssocID="{2AD3EBF2-67FD-42DE-AA23-FF253E2BF233}" presName="text" presStyleLbl="fgAcc0" presStyleIdx="1" presStyleCnt="2">
        <dgm:presLayoutVars>
          <dgm:chPref val="3"/>
        </dgm:presLayoutVars>
      </dgm:prSet>
      <dgm:spPr/>
    </dgm:pt>
    <dgm:pt modelId="{E4293AD2-6B1C-439C-A0A0-6F2AD8F0469F}" type="pres">
      <dgm:prSet presAssocID="{2AD3EBF2-67FD-42DE-AA23-FF253E2BF233}" presName="hierChild2" presStyleCnt="0"/>
      <dgm:spPr/>
    </dgm:pt>
  </dgm:ptLst>
  <dgm:cxnLst>
    <dgm:cxn modelId="{E987AA0B-2E51-4F02-A53A-9C48C2DB3CFE}" srcId="{55C60FCE-07F5-4DCF-9C04-FC03ED76018B}" destId="{2AD3EBF2-67FD-42DE-AA23-FF253E2BF233}" srcOrd="1" destOrd="0" parTransId="{22EF8348-2B77-47F6-8AC3-E6C94C83C79E}" sibTransId="{D1F1CF07-3E5F-4F7A-A9B5-FC10F35FBF78}"/>
    <dgm:cxn modelId="{F464B5B1-DD85-4B90-946E-B516061FC570}" type="presOf" srcId="{2AD3EBF2-67FD-42DE-AA23-FF253E2BF233}" destId="{2076E5E9-6FAD-4FE7-ADC0-AE71447796F9}" srcOrd="0" destOrd="0" presId="urn:microsoft.com/office/officeart/2005/8/layout/hierarchy1"/>
    <dgm:cxn modelId="{D5F438E5-27D9-44CF-86E5-CE903414D1CB}" type="presOf" srcId="{55C60FCE-07F5-4DCF-9C04-FC03ED76018B}" destId="{2C54BFB5-1193-41F1-BBAF-0A8E6D727DE1}" srcOrd="0" destOrd="0" presId="urn:microsoft.com/office/officeart/2005/8/layout/hierarchy1"/>
    <dgm:cxn modelId="{BC6505EB-9C2B-478B-B226-94572F57CBF1}" srcId="{55C60FCE-07F5-4DCF-9C04-FC03ED76018B}" destId="{E40F8773-3C30-491A-BD95-B58941735C09}" srcOrd="0" destOrd="0" parTransId="{7BBD3AC8-272B-40CC-976D-F90F2E331D29}" sibTransId="{6393DF85-2C27-4D69-91DD-B9DECE5D4DC4}"/>
    <dgm:cxn modelId="{B1A23EF1-620B-4D88-9768-63B4F9EDA33F}" type="presOf" srcId="{E40F8773-3C30-491A-BD95-B58941735C09}" destId="{5EA35F9F-3C17-460D-91B6-3B4AC81242DE}" srcOrd="0" destOrd="0" presId="urn:microsoft.com/office/officeart/2005/8/layout/hierarchy1"/>
    <dgm:cxn modelId="{08C2CABA-FA5A-4D08-8067-BEB96221DD59}" type="presParOf" srcId="{2C54BFB5-1193-41F1-BBAF-0A8E6D727DE1}" destId="{84BBA9F2-638D-4875-B471-A949CD35553A}" srcOrd="0" destOrd="0" presId="urn:microsoft.com/office/officeart/2005/8/layout/hierarchy1"/>
    <dgm:cxn modelId="{73CB7169-C504-40E2-BE1F-402E0C2750E7}" type="presParOf" srcId="{84BBA9F2-638D-4875-B471-A949CD35553A}" destId="{56F858E4-34A1-4EC8-813D-E2FAD50DC63B}" srcOrd="0" destOrd="0" presId="urn:microsoft.com/office/officeart/2005/8/layout/hierarchy1"/>
    <dgm:cxn modelId="{C4FF673B-AE78-4CA9-8DE5-2CAFC7B347CC}" type="presParOf" srcId="{56F858E4-34A1-4EC8-813D-E2FAD50DC63B}" destId="{33A24335-3FD6-40B4-A0E1-E50C640097F1}" srcOrd="0" destOrd="0" presId="urn:microsoft.com/office/officeart/2005/8/layout/hierarchy1"/>
    <dgm:cxn modelId="{807D0A6D-21B0-432B-932D-D34167F8B75B}" type="presParOf" srcId="{56F858E4-34A1-4EC8-813D-E2FAD50DC63B}" destId="{5EA35F9F-3C17-460D-91B6-3B4AC81242DE}" srcOrd="1" destOrd="0" presId="urn:microsoft.com/office/officeart/2005/8/layout/hierarchy1"/>
    <dgm:cxn modelId="{D90C5A7B-9816-42B5-BAA0-308C1BBEF8B9}" type="presParOf" srcId="{84BBA9F2-638D-4875-B471-A949CD35553A}" destId="{82DDF32C-F128-4DB5-BB35-FC586C9E94E3}" srcOrd="1" destOrd="0" presId="urn:microsoft.com/office/officeart/2005/8/layout/hierarchy1"/>
    <dgm:cxn modelId="{BE1A7026-06A5-4C88-B691-B9CCA8F08C38}" type="presParOf" srcId="{2C54BFB5-1193-41F1-BBAF-0A8E6D727DE1}" destId="{F6B8ECB2-B1F4-4833-9330-526CB79E4CF8}" srcOrd="1" destOrd="0" presId="urn:microsoft.com/office/officeart/2005/8/layout/hierarchy1"/>
    <dgm:cxn modelId="{CBF89543-CEB0-4C18-915A-374C386C496A}" type="presParOf" srcId="{F6B8ECB2-B1F4-4833-9330-526CB79E4CF8}" destId="{143B072F-C90A-4E7E-8A49-C5FADD25C01C}" srcOrd="0" destOrd="0" presId="urn:microsoft.com/office/officeart/2005/8/layout/hierarchy1"/>
    <dgm:cxn modelId="{DD6C08F0-408B-4B8D-A166-B86DC3E56EA5}" type="presParOf" srcId="{143B072F-C90A-4E7E-8A49-C5FADD25C01C}" destId="{82A202A9-9ABB-4934-AE97-5CD450AAC49C}" srcOrd="0" destOrd="0" presId="urn:microsoft.com/office/officeart/2005/8/layout/hierarchy1"/>
    <dgm:cxn modelId="{AF2D040D-65D2-4456-8B05-E0B583A1F2D7}" type="presParOf" srcId="{143B072F-C90A-4E7E-8A49-C5FADD25C01C}" destId="{2076E5E9-6FAD-4FE7-ADC0-AE71447796F9}" srcOrd="1" destOrd="0" presId="urn:microsoft.com/office/officeart/2005/8/layout/hierarchy1"/>
    <dgm:cxn modelId="{C915D171-826A-49F9-9AF9-9CF1EB6E9DD5}" type="presParOf" srcId="{F6B8ECB2-B1F4-4833-9330-526CB79E4CF8}" destId="{E4293AD2-6B1C-439C-A0A0-6F2AD8F0469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1C164-2D94-4616-8DE1-F15164FB35D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CAC515-317C-4E75-8DF0-433C36C36528}">
      <dgm:prSet/>
      <dgm:spPr/>
      <dgm:t>
        <a:bodyPr/>
        <a:lstStyle/>
        <a:p>
          <a:r>
            <a:rPr lang="en-US"/>
            <a:t>Microsoft Azure provides the </a:t>
          </a:r>
          <a:r>
            <a:rPr lang="en-US" b="1"/>
            <a:t>Azure Machine Learning</a:t>
          </a:r>
          <a:r>
            <a:rPr lang="en-US"/>
            <a:t> service - a cloud-based platform for creating, managing, and publishing machine learning models.</a:t>
          </a:r>
        </a:p>
      </dgm:t>
    </dgm:pt>
    <dgm:pt modelId="{5A2CD367-AADB-4A86-95EE-7420891A36CF}" type="parTrans" cxnId="{47F2171F-E853-43C3-A2C2-FF140069BC0B}">
      <dgm:prSet/>
      <dgm:spPr/>
      <dgm:t>
        <a:bodyPr/>
        <a:lstStyle/>
        <a:p>
          <a:endParaRPr lang="en-US"/>
        </a:p>
      </dgm:t>
    </dgm:pt>
    <dgm:pt modelId="{0843109D-4CF0-4A64-9D9C-97E31F17B965}" type="sibTrans" cxnId="{47F2171F-E853-43C3-A2C2-FF140069BC0B}">
      <dgm:prSet/>
      <dgm:spPr/>
      <dgm:t>
        <a:bodyPr/>
        <a:lstStyle/>
        <a:p>
          <a:endParaRPr lang="en-US"/>
        </a:p>
      </dgm:t>
    </dgm:pt>
    <dgm:pt modelId="{183BABE6-A1FC-47B4-B588-93269A21A118}">
      <dgm:prSet/>
      <dgm:spPr/>
      <dgm:t>
        <a:bodyPr/>
        <a:lstStyle/>
        <a:p>
          <a:r>
            <a:rPr lang="en-US"/>
            <a:t>Automated machine learning</a:t>
          </a:r>
        </a:p>
      </dgm:t>
    </dgm:pt>
    <dgm:pt modelId="{E6D4257F-8842-4C3E-BC9F-B766E0B8EDEA}" type="parTrans" cxnId="{BE01AADF-C0DA-46EC-A8E1-BC3083C7AE3C}">
      <dgm:prSet/>
      <dgm:spPr/>
      <dgm:t>
        <a:bodyPr/>
        <a:lstStyle/>
        <a:p>
          <a:endParaRPr lang="en-US"/>
        </a:p>
      </dgm:t>
    </dgm:pt>
    <dgm:pt modelId="{E7B86BF1-28E8-4A68-B000-218C81AED291}" type="sibTrans" cxnId="{BE01AADF-C0DA-46EC-A8E1-BC3083C7AE3C}">
      <dgm:prSet/>
      <dgm:spPr/>
      <dgm:t>
        <a:bodyPr/>
        <a:lstStyle/>
        <a:p>
          <a:endParaRPr lang="en-US"/>
        </a:p>
      </dgm:t>
    </dgm:pt>
    <dgm:pt modelId="{D85A182A-6558-4102-9111-A906841F9174}">
      <dgm:prSet/>
      <dgm:spPr/>
      <dgm:t>
        <a:bodyPr/>
        <a:lstStyle/>
        <a:p>
          <a:r>
            <a:rPr lang="en-US"/>
            <a:t>Azure Machine Learning designer</a:t>
          </a:r>
        </a:p>
      </dgm:t>
    </dgm:pt>
    <dgm:pt modelId="{982B59C3-4704-4085-9F88-8F583E75FC69}" type="parTrans" cxnId="{9A7E7B49-653C-4CCE-975A-13F6AE2CEB26}">
      <dgm:prSet/>
      <dgm:spPr/>
      <dgm:t>
        <a:bodyPr/>
        <a:lstStyle/>
        <a:p>
          <a:endParaRPr lang="en-US"/>
        </a:p>
      </dgm:t>
    </dgm:pt>
    <dgm:pt modelId="{97AA7085-A880-440B-9757-B3183BA6C4DA}" type="sibTrans" cxnId="{9A7E7B49-653C-4CCE-975A-13F6AE2CEB26}">
      <dgm:prSet/>
      <dgm:spPr/>
      <dgm:t>
        <a:bodyPr/>
        <a:lstStyle/>
        <a:p>
          <a:endParaRPr lang="en-US"/>
        </a:p>
      </dgm:t>
    </dgm:pt>
    <dgm:pt modelId="{F0CEDFDA-827C-4018-81DF-9C879A258729}">
      <dgm:prSet/>
      <dgm:spPr/>
      <dgm:t>
        <a:bodyPr/>
        <a:lstStyle/>
        <a:p>
          <a:r>
            <a:rPr lang="en-US"/>
            <a:t>Data and compute management</a:t>
          </a:r>
        </a:p>
      </dgm:t>
    </dgm:pt>
    <dgm:pt modelId="{B079C3DD-F81C-4ABF-BABA-63F4B189D4E8}" type="parTrans" cxnId="{9ACC394E-A895-4004-9135-FBAA13246619}">
      <dgm:prSet/>
      <dgm:spPr/>
      <dgm:t>
        <a:bodyPr/>
        <a:lstStyle/>
        <a:p>
          <a:endParaRPr lang="en-US"/>
        </a:p>
      </dgm:t>
    </dgm:pt>
    <dgm:pt modelId="{A94F7DCF-CB2C-4D92-92F3-D65362DD2F07}" type="sibTrans" cxnId="{9ACC394E-A895-4004-9135-FBAA13246619}">
      <dgm:prSet/>
      <dgm:spPr/>
      <dgm:t>
        <a:bodyPr/>
        <a:lstStyle/>
        <a:p>
          <a:endParaRPr lang="en-US"/>
        </a:p>
      </dgm:t>
    </dgm:pt>
    <dgm:pt modelId="{F9EAFB17-EA4A-47B7-B124-82A0AD86C7C3}">
      <dgm:prSet/>
      <dgm:spPr/>
      <dgm:t>
        <a:bodyPr/>
        <a:lstStyle/>
        <a:p>
          <a:r>
            <a:rPr lang="en-US"/>
            <a:t>Pipelines</a:t>
          </a:r>
        </a:p>
      </dgm:t>
    </dgm:pt>
    <dgm:pt modelId="{FD00C531-A6DF-40F3-A78A-2D689F3C5B45}" type="parTrans" cxnId="{963F09E3-4680-4438-A5E3-BB476FF959C3}">
      <dgm:prSet/>
      <dgm:spPr/>
      <dgm:t>
        <a:bodyPr/>
        <a:lstStyle/>
        <a:p>
          <a:endParaRPr lang="en-US"/>
        </a:p>
      </dgm:t>
    </dgm:pt>
    <dgm:pt modelId="{D6129528-9F94-4698-88E1-1FF5109FF7AA}" type="sibTrans" cxnId="{963F09E3-4680-4438-A5E3-BB476FF959C3}">
      <dgm:prSet/>
      <dgm:spPr/>
      <dgm:t>
        <a:bodyPr/>
        <a:lstStyle/>
        <a:p>
          <a:endParaRPr lang="en-US"/>
        </a:p>
      </dgm:t>
    </dgm:pt>
    <dgm:pt modelId="{77238078-B0AD-40F6-A888-DAEEB1ABD355}" type="pres">
      <dgm:prSet presAssocID="{3DF1C164-2D94-4616-8DE1-F15164FB35DA}" presName="root" presStyleCnt="0">
        <dgm:presLayoutVars>
          <dgm:dir/>
          <dgm:resizeHandles val="exact"/>
        </dgm:presLayoutVars>
      </dgm:prSet>
      <dgm:spPr/>
    </dgm:pt>
    <dgm:pt modelId="{D06699BA-1E2C-4C65-8441-3568BFAB1007}" type="pres">
      <dgm:prSet presAssocID="{C8CAC515-317C-4E75-8DF0-433C36C36528}" presName="compNode" presStyleCnt="0"/>
      <dgm:spPr/>
    </dgm:pt>
    <dgm:pt modelId="{EFE5E502-7728-4CD0-9B34-9E7065AB3CE9}" type="pres">
      <dgm:prSet presAssocID="{C8CAC515-317C-4E75-8DF0-433C36C36528}" presName="bgRect" presStyleLbl="bgShp" presStyleIdx="0" presStyleCnt="5"/>
      <dgm:spPr/>
    </dgm:pt>
    <dgm:pt modelId="{54DBB1C6-18A0-4F7A-8010-2E57818DBFA0}" type="pres">
      <dgm:prSet presAssocID="{C8CAC515-317C-4E75-8DF0-433C36C3652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37E1A093-8CED-48D3-B47A-B185FC05CB47}" type="pres">
      <dgm:prSet presAssocID="{C8CAC515-317C-4E75-8DF0-433C36C36528}" presName="spaceRect" presStyleCnt="0"/>
      <dgm:spPr/>
    </dgm:pt>
    <dgm:pt modelId="{99541C9C-9200-4312-B987-A128ED22CE8C}" type="pres">
      <dgm:prSet presAssocID="{C8CAC515-317C-4E75-8DF0-433C36C36528}" presName="parTx" presStyleLbl="revTx" presStyleIdx="0" presStyleCnt="5">
        <dgm:presLayoutVars>
          <dgm:chMax val="0"/>
          <dgm:chPref val="0"/>
        </dgm:presLayoutVars>
      </dgm:prSet>
      <dgm:spPr/>
    </dgm:pt>
    <dgm:pt modelId="{8A6F9853-7408-4B14-A1BB-4328F613026C}" type="pres">
      <dgm:prSet presAssocID="{0843109D-4CF0-4A64-9D9C-97E31F17B965}" presName="sibTrans" presStyleCnt="0"/>
      <dgm:spPr/>
    </dgm:pt>
    <dgm:pt modelId="{5367FAF1-C2A0-4424-BCD4-7AA2B386C47C}" type="pres">
      <dgm:prSet presAssocID="{183BABE6-A1FC-47B4-B588-93269A21A118}" presName="compNode" presStyleCnt="0"/>
      <dgm:spPr/>
    </dgm:pt>
    <dgm:pt modelId="{836F7E4E-F8EF-455F-959A-219CC5B152C2}" type="pres">
      <dgm:prSet presAssocID="{183BABE6-A1FC-47B4-B588-93269A21A118}" presName="bgRect" presStyleLbl="bgShp" presStyleIdx="1" presStyleCnt="5"/>
      <dgm:spPr/>
    </dgm:pt>
    <dgm:pt modelId="{82E32F34-39A2-4DA5-A411-2CD5BB9498E8}" type="pres">
      <dgm:prSet presAssocID="{183BABE6-A1FC-47B4-B588-93269A21A1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C13A4E2-B83A-4766-8514-5088798CDD74}" type="pres">
      <dgm:prSet presAssocID="{183BABE6-A1FC-47B4-B588-93269A21A118}" presName="spaceRect" presStyleCnt="0"/>
      <dgm:spPr/>
    </dgm:pt>
    <dgm:pt modelId="{C51B2296-9BB8-41D9-BFFC-CFB4095EC9A9}" type="pres">
      <dgm:prSet presAssocID="{183BABE6-A1FC-47B4-B588-93269A21A118}" presName="parTx" presStyleLbl="revTx" presStyleIdx="1" presStyleCnt="5">
        <dgm:presLayoutVars>
          <dgm:chMax val="0"/>
          <dgm:chPref val="0"/>
        </dgm:presLayoutVars>
      </dgm:prSet>
      <dgm:spPr/>
    </dgm:pt>
    <dgm:pt modelId="{1B76507B-665B-41F5-8DB5-748D59C8351E}" type="pres">
      <dgm:prSet presAssocID="{E7B86BF1-28E8-4A68-B000-218C81AED291}" presName="sibTrans" presStyleCnt="0"/>
      <dgm:spPr/>
    </dgm:pt>
    <dgm:pt modelId="{12D6337F-2BFD-4846-A2B9-6779F1DAE3BB}" type="pres">
      <dgm:prSet presAssocID="{D85A182A-6558-4102-9111-A906841F9174}" presName="compNode" presStyleCnt="0"/>
      <dgm:spPr/>
    </dgm:pt>
    <dgm:pt modelId="{50E99856-C653-4B05-A2CE-8C4826EC841C}" type="pres">
      <dgm:prSet presAssocID="{D85A182A-6558-4102-9111-A906841F9174}" presName="bgRect" presStyleLbl="bgShp" presStyleIdx="2" presStyleCnt="5"/>
      <dgm:spPr/>
    </dgm:pt>
    <dgm:pt modelId="{2AD3B86D-B1CA-46FD-A762-B7667E34032A}" type="pres">
      <dgm:prSet presAssocID="{D85A182A-6558-4102-9111-A906841F917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38B6589-1EC6-4476-89BA-50E9B6E1E149}" type="pres">
      <dgm:prSet presAssocID="{D85A182A-6558-4102-9111-A906841F9174}" presName="spaceRect" presStyleCnt="0"/>
      <dgm:spPr/>
    </dgm:pt>
    <dgm:pt modelId="{2C00BA65-08EF-4475-BE20-CDD51CFD6A3E}" type="pres">
      <dgm:prSet presAssocID="{D85A182A-6558-4102-9111-A906841F9174}" presName="parTx" presStyleLbl="revTx" presStyleIdx="2" presStyleCnt="5">
        <dgm:presLayoutVars>
          <dgm:chMax val="0"/>
          <dgm:chPref val="0"/>
        </dgm:presLayoutVars>
      </dgm:prSet>
      <dgm:spPr/>
    </dgm:pt>
    <dgm:pt modelId="{8B7E9DF4-B792-4195-B45D-B9AACEBC53C1}" type="pres">
      <dgm:prSet presAssocID="{97AA7085-A880-440B-9757-B3183BA6C4DA}" presName="sibTrans" presStyleCnt="0"/>
      <dgm:spPr/>
    </dgm:pt>
    <dgm:pt modelId="{E15D0D14-A42F-43C9-9453-4FFFF0F409CD}" type="pres">
      <dgm:prSet presAssocID="{F0CEDFDA-827C-4018-81DF-9C879A258729}" presName="compNode" presStyleCnt="0"/>
      <dgm:spPr/>
    </dgm:pt>
    <dgm:pt modelId="{C33F9BA0-92F6-43DF-9812-69220FD0C6DD}" type="pres">
      <dgm:prSet presAssocID="{F0CEDFDA-827C-4018-81DF-9C879A258729}" presName="bgRect" presStyleLbl="bgShp" presStyleIdx="3" presStyleCnt="5"/>
      <dgm:spPr/>
    </dgm:pt>
    <dgm:pt modelId="{F11C5077-EDB5-40E0-A7DA-DCFC78BAC958}" type="pres">
      <dgm:prSet presAssocID="{F0CEDFDA-827C-4018-81DF-9C879A2587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15F57FF-011D-4890-AAE6-644003213766}" type="pres">
      <dgm:prSet presAssocID="{F0CEDFDA-827C-4018-81DF-9C879A258729}" presName="spaceRect" presStyleCnt="0"/>
      <dgm:spPr/>
    </dgm:pt>
    <dgm:pt modelId="{F9066831-58DD-48B8-9FAA-FD239DB30B75}" type="pres">
      <dgm:prSet presAssocID="{F0CEDFDA-827C-4018-81DF-9C879A258729}" presName="parTx" presStyleLbl="revTx" presStyleIdx="3" presStyleCnt="5">
        <dgm:presLayoutVars>
          <dgm:chMax val="0"/>
          <dgm:chPref val="0"/>
        </dgm:presLayoutVars>
      </dgm:prSet>
      <dgm:spPr/>
    </dgm:pt>
    <dgm:pt modelId="{A33550E0-05F7-4A70-A65D-4C809FDB2BA9}" type="pres">
      <dgm:prSet presAssocID="{A94F7DCF-CB2C-4D92-92F3-D65362DD2F07}" presName="sibTrans" presStyleCnt="0"/>
      <dgm:spPr/>
    </dgm:pt>
    <dgm:pt modelId="{55D7ED91-BACB-4BD5-AD74-23421E95EDB9}" type="pres">
      <dgm:prSet presAssocID="{F9EAFB17-EA4A-47B7-B124-82A0AD86C7C3}" presName="compNode" presStyleCnt="0"/>
      <dgm:spPr/>
    </dgm:pt>
    <dgm:pt modelId="{1BA76EA3-ECE0-4F3F-8DA4-17562B671648}" type="pres">
      <dgm:prSet presAssocID="{F9EAFB17-EA4A-47B7-B124-82A0AD86C7C3}" presName="bgRect" presStyleLbl="bgShp" presStyleIdx="4" presStyleCnt="5"/>
      <dgm:spPr/>
    </dgm:pt>
    <dgm:pt modelId="{6F1B94A4-430E-47D1-BABB-C7909BD104CF}" type="pres">
      <dgm:prSet presAssocID="{F9EAFB17-EA4A-47B7-B124-82A0AD86C7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BAECF88D-F2D2-44D1-A5CD-044AF8B99C7F}" type="pres">
      <dgm:prSet presAssocID="{F9EAFB17-EA4A-47B7-B124-82A0AD86C7C3}" presName="spaceRect" presStyleCnt="0"/>
      <dgm:spPr/>
    </dgm:pt>
    <dgm:pt modelId="{288C17FE-829B-41F4-8FA5-CD172A6C1113}" type="pres">
      <dgm:prSet presAssocID="{F9EAFB17-EA4A-47B7-B124-82A0AD86C7C3}" presName="parTx" presStyleLbl="revTx" presStyleIdx="4" presStyleCnt="5">
        <dgm:presLayoutVars>
          <dgm:chMax val="0"/>
          <dgm:chPref val="0"/>
        </dgm:presLayoutVars>
      </dgm:prSet>
      <dgm:spPr/>
    </dgm:pt>
  </dgm:ptLst>
  <dgm:cxnLst>
    <dgm:cxn modelId="{47F2171F-E853-43C3-A2C2-FF140069BC0B}" srcId="{3DF1C164-2D94-4616-8DE1-F15164FB35DA}" destId="{C8CAC515-317C-4E75-8DF0-433C36C36528}" srcOrd="0" destOrd="0" parTransId="{5A2CD367-AADB-4A86-95EE-7420891A36CF}" sibTransId="{0843109D-4CF0-4A64-9D9C-97E31F17B965}"/>
    <dgm:cxn modelId="{3C96BC62-E609-4479-8E3D-AC387F737069}" type="presOf" srcId="{F9EAFB17-EA4A-47B7-B124-82A0AD86C7C3}" destId="{288C17FE-829B-41F4-8FA5-CD172A6C1113}" srcOrd="0" destOrd="0" presId="urn:microsoft.com/office/officeart/2018/2/layout/IconVerticalSolidList"/>
    <dgm:cxn modelId="{9A7E7B49-653C-4CCE-975A-13F6AE2CEB26}" srcId="{3DF1C164-2D94-4616-8DE1-F15164FB35DA}" destId="{D85A182A-6558-4102-9111-A906841F9174}" srcOrd="2" destOrd="0" parTransId="{982B59C3-4704-4085-9F88-8F583E75FC69}" sibTransId="{97AA7085-A880-440B-9757-B3183BA6C4DA}"/>
    <dgm:cxn modelId="{9ACC394E-A895-4004-9135-FBAA13246619}" srcId="{3DF1C164-2D94-4616-8DE1-F15164FB35DA}" destId="{F0CEDFDA-827C-4018-81DF-9C879A258729}" srcOrd="3" destOrd="0" parTransId="{B079C3DD-F81C-4ABF-BABA-63F4B189D4E8}" sibTransId="{A94F7DCF-CB2C-4D92-92F3-D65362DD2F07}"/>
    <dgm:cxn modelId="{1047BCBC-790B-4365-8CA5-B95B29D255A7}" type="presOf" srcId="{183BABE6-A1FC-47B4-B588-93269A21A118}" destId="{C51B2296-9BB8-41D9-BFFC-CFB4095EC9A9}" srcOrd="0" destOrd="0" presId="urn:microsoft.com/office/officeart/2018/2/layout/IconVerticalSolidList"/>
    <dgm:cxn modelId="{698041D7-5C7D-4E81-8B4F-67291804FEDC}" type="presOf" srcId="{F0CEDFDA-827C-4018-81DF-9C879A258729}" destId="{F9066831-58DD-48B8-9FAA-FD239DB30B75}" srcOrd="0" destOrd="0" presId="urn:microsoft.com/office/officeart/2018/2/layout/IconVerticalSolidList"/>
    <dgm:cxn modelId="{BE01AADF-C0DA-46EC-A8E1-BC3083C7AE3C}" srcId="{3DF1C164-2D94-4616-8DE1-F15164FB35DA}" destId="{183BABE6-A1FC-47B4-B588-93269A21A118}" srcOrd="1" destOrd="0" parTransId="{E6D4257F-8842-4C3E-BC9F-B766E0B8EDEA}" sibTransId="{E7B86BF1-28E8-4A68-B000-218C81AED291}"/>
    <dgm:cxn modelId="{963F09E3-4680-4438-A5E3-BB476FF959C3}" srcId="{3DF1C164-2D94-4616-8DE1-F15164FB35DA}" destId="{F9EAFB17-EA4A-47B7-B124-82A0AD86C7C3}" srcOrd="4" destOrd="0" parTransId="{FD00C531-A6DF-40F3-A78A-2D689F3C5B45}" sibTransId="{D6129528-9F94-4698-88E1-1FF5109FF7AA}"/>
    <dgm:cxn modelId="{6BD466EA-3E7F-4A2A-86BB-2AEC52AD8953}" type="presOf" srcId="{D85A182A-6558-4102-9111-A906841F9174}" destId="{2C00BA65-08EF-4475-BE20-CDD51CFD6A3E}" srcOrd="0" destOrd="0" presId="urn:microsoft.com/office/officeart/2018/2/layout/IconVerticalSolidList"/>
    <dgm:cxn modelId="{8B2C17ED-33D5-42C1-AD77-695D67D41FA7}" type="presOf" srcId="{C8CAC515-317C-4E75-8DF0-433C36C36528}" destId="{99541C9C-9200-4312-B987-A128ED22CE8C}" srcOrd="0" destOrd="0" presId="urn:microsoft.com/office/officeart/2018/2/layout/IconVerticalSolidList"/>
    <dgm:cxn modelId="{4A7DACF1-5E03-4DBD-9D74-100640869CA6}" type="presOf" srcId="{3DF1C164-2D94-4616-8DE1-F15164FB35DA}" destId="{77238078-B0AD-40F6-A888-DAEEB1ABD355}" srcOrd="0" destOrd="0" presId="urn:microsoft.com/office/officeart/2018/2/layout/IconVerticalSolidList"/>
    <dgm:cxn modelId="{D8C1F4F0-D444-469E-8FF2-BB8498CF2874}" type="presParOf" srcId="{77238078-B0AD-40F6-A888-DAEEB1ABD355}" destId="{D06699BA-1E2C-4C65-8441-3568BFAB1007}" srcOrd="0" destOrd="0" presId="urn:microsoft.com/office/officeart/2018/2/layout/IconVerticalSolidList"/>
    <dgm:cxn modelId="{9652F846-3201-4DDC-A22D-549489A2D367}" type="presParOf" srcId="{D06699BA-1E2C-4C65-8441-3568BFAB1007}" destId="{EFE5E502-7728-4CD0-9B34-9E7065AB3CE9}" srcOrd="0" destOrd="0" presId="urn:microsoft.com/office/officeart/2018/2/layout/IconVerticalSolidList"/>
    <dgm:cxn modelId="{7B178073-BEEC-499E-9BD5-2165F3921E8B}" type="presParOf" srcId="{D06699BA-1E2C-4C65-8441-3568BFAB1007}" destId="{54DBB1C6-18A0-4F7A-8010-2E57818DBFA0}" srcOrd="1" destOrd="0" presId="urn:microsoft.com/office/officeart/2018/2/layout/IconVerticalSolidList"/>
    <dgm:cxn modelId="{8B901CC7-0272-477D-9761-10D9692B0A32}" type="presParOf" srcId="{D06699BA-1E2C-4C65-8441-3568BFAB1007}" destId="{37E1A093-8CED-48D3-B47A-B185FC05CB47}" srcOrd="2" destOrd="0" presId="urn:microsoft.com/office/officeart/2018/2/layout/IconVerticalSolidList"/>
    <dgm:cxn modelId="{B82C3C4E-5710-40F8-A05D-E074139D7372}" type="presParOf" srcId="{D06699BA-1E2C-4C65-8441-3568BFAB1007}" destId="{99541C9C-9200-4312-B987-A128ED22CE8C}" srcOrd="3" destOrd="0" presId="urn:microsoft.com/office/officeart/2018/2/layout/IconVerticalSolidList"/>
    <dgm:cxn modelId="{07332771-D29B-449D-99F7-3A8FB248A930}" type="presParOf" srcId="{77238078-B0AD-40F6-A888-DAEEB1ABD355}" destId="{8A6F9853-7408-4B14-A1BB-4328F613026C}" srcOrd="1" destOrd="0" presId="urn:microsoft.com/office/officeart/2018/2/layout/IconVerticalSolidList"/>
    <dgm:cxn modelId="{14012A99-BB26-4937-8988-3678385010CB}" type="presParOf" srcId="{77238078-B0AD-40F6-A888-DAEEB1ABD355}" destId="{5367FAF1-C2A0-4424-BCD4-7AA2B386C47C}" srcOrd="2" destOrd="0" presId="urn:microsoft.com/office/officeart/2018/2/layout/IconVerticalSolidList"/>
    <dgm:cxn modelId="{2B6D6D4E-CFFB-4B39-9D6B-F22230EB0ABD}" type="presParOf" srcId="{5367FAF1-C2A0-4424-BCD4-7AA2B386C47C}" destId="{836F7E4E-F8EF-455F-959A-219CC5B152C2}" srcOrd="0" destOrd="0" presId="urn:microsoft.com/office/officeart/2018/2/layout/IconVerticalSolidList"/>
    <dgm:cxn modelId="{8E1AB233-FA8F-4FA9-B0CC-729A77280563}" type="presParOf" srcId="{5367FAF1-C2A0-4424-BCD4-7AA2B386C47C}" destId="{82E32F34-39A2-4DA5-A411-2CD5BB9498E8}" srcOrd="1" destOrd="0" presId="urn:microsoft.com/office/officeart/2018/2/layout/IconVerticalSolidList"/>
    <dgm:cxn modelId="{6542C80A-4D8B-4285-90C5-97FACCDA954F}" type="presParOf" srcId="{5367FAF1-C2A0-4424-BCD4-7AA2B386C47C}" destId="{1C13A4E2-B83A-4766-8514-5088798CDD74}" srcOrd="2" destOrd="0" presId="urn:microsoft.com/office/officeart/2018/2/layout/IconVerticalSolidList"/>
    <dgm:cxn modelId="{267C974B-1278-4A52-B579-C8D6E6956377}" type="presParOf" srcId="{5367FAF1-C2A0-4424-BCD4-7AA2B386C47C}" destId="{C51B2296-9BB8-41D9-BFFC-CFB4095EC9A9}" srcOrd="3" destOrd="0" presId="urn:microsoft.com/office/officeart/2018/2/layout/IconVerticalSolidList"/>
    <dgm:cxn modelId="{E5745316-E93A-4FDF-BFE2-1F115181E4E6}" type="presParOf" srcId="{77238078-B0AD-40F6-A888-DAEEB1ABD355}" destId="{1B76507B-665B-41F5-8DB5-748D59C8351E}" srcOrd="3" destOrd="0" presId="urn:microsoft.com/office/officeart/2018/2/layout/IconVerticalSolidList"/>
    <dgm:cxn modelId="{78DA6A7E-A32B-4E6B-A404-70CB0055A27A}" type="presParOf" srcId="{77238078-B0AD-40F6-A888-DAEEB1ABD355}" destId="{12D6337F-2BFD-4846-A2B9-6779F1DAE3BB}" srcOrd="4" destOrd="0" presId="urn:microsoft.com/office/officeart/2018/2/layout/IconVerticalSolidList"/>
    <dgm:cxn modelId="{48385C76-F4D0-4C6E-9FB1-6C0CDF4C3EB9}" type="presParOf" srcId="{12D6337F-2BFD-4846-A2B9-6779F1DAE3BB}" destId="{50E99856-C653-4B05-A2CE-8C4826EC841C}" srcOrd="0" destOrd="0" presId="urn:microsoft.com/office/officeart/2018/2/layout/IconVerticalSolidList"/>
    <dgm:cxn modelId="{CC7BF4CB-9841-49B7-9879-254D7E63D6A3}" type="presParOf" srcId="{12D6337F-2BFD-4846-A2B9-6779F1DAE3BB}" destId="{2AD3B86D-B1CA-46FD-A762-B7667E34032A}" srcOrd="1" destOrd="0" presId="urn:microsoft.com/office/officeart/2018/2/layout/IconVerticalSolidList"/>
    <dgm:cxn modelId="{D0B0BC57-C9B7-4043-A117-857D55D72ADE}" type="presParOf" srcId="{12D6337F-2BFD-4846-A2B9-6779F1DAE3BB}" destId="{338B6589-1EC6-4476-89BA-50E9B6E1E149}" srcOrd="2" destOrd="0" presId="urn:microsoft.com/office/officeart/2018/2/layout/IconVerticalSolidList"/>
    <dgm:cxn modelId="{C979E17A-D8B4-4AFE-8888-14CE462D3E3B}" type="presParOf" srcId="{12D6337F-2BFD-4846-A2B9-6779F1DAE3BB}" destId="{2C00BA65-08EF-4475-BE20-CDD51CFD6A3E}" srcOrd="3" destOrd="0" presId="urn:microsoft.com/office/officeart/2018/2/layout/IconVerticalSolidList"/>
    <dgm:cxn modelId="{1BE1D259-403E-4EB8-A471-637CF1F29312}" type="presParOf" srcId="{77238078-B0AD-40F6-A888-DAEEB1ABD355}" destId="{8B7E9DF4-B792-4195-B45D-B9AACEBC53C1}" srcOrd="5" destOrd="0" presId="urn:microsoft.com/office/officeart/2018/2/layout/IconVerticalSolidList"/>
    <dgm:cxn modelId="{078D6267-F6E3-4893-B568-E81FCAB760F9}" type="presParOf" srcId="{77238078-B0AD-40F6-A888-DAEEB1ABD355}" destId="{E15D0D14-A42F-43C9-9453-4FFFF0F409CD}" srcOrd="6" destOrd="0" presId="urn:microsoft.com/office/officeart/2018/2/layout/IconVerticalSolidList"/>
    <dgm:cxn modelId="{3C2B1F68-542D-40A2-AFB7-CF7BE3459798}" type="presParOf" srcId="{E15D0D14-A42F-43C9-9453-4FFFF0F409CD}" destId="{C33F9BA0-92F6-43DF-9812-69220FD0C6DD}" srcOrd="0" destOrd="0" presId="urn:microsoft.com/office/officeart/2018/2/layout/IconVerticalSolidList"/>
    <dgm:cxn modelId="{37157607-58EF-497D-80EF-9163B432EFF0}" type="presParOf" srcId="{E15D0D14-A42F-43C9-9453-4FFFF0F409CD}" destId="{F11C5077-EDB5-40E0-A7DA-DCFC78BAC958}" srcOrd="1" destOrd="0" presId="urn:microsoft.com/office/officeart/2018/2/layout/IconVerticalSolidList"/>
    <dgm:cxn modelId="{5BB9117C-184A-4EEF-A7DD-22BF74C708EC}" type="presParOf" srcId="{E15D0D14-A42F-43C9-9453-4FFFF0F409CD}" destId="{015F57FF-011D-4890-AAE6-644003213766}" srcOrd="2" destOrd="0" presId="urn:microsoft.com/office/officeart/2018/2/layout/IconVerticalSolidList"/>
    <dgm:cxn modelId="{AD5A6E7F-E2A9-44B3-81A2-E133C13D0A7F}" type="presParOf" srcId="{E15D0D14-A42F-43C9-9453-4FFFF0F409CD}" destId="{F9066831-58DD-48B8-9FAA-FD239DB30B75}" srcOrd="3" destOrd="0" presId="urn:microsoft.com/office/officeart/2018/2/layout/IconVerticalSolidList"/>
    <dgm:cxn modelId="{FD9C683A-8E7B-4ACA-A200-95F1374E6649}" type="presParOf" srcId="{77238078-B0AD-40F6-A888-DAEEB1ABD355}" destId="{A33550E0-05F7-4A70-A65D-4C809FDB2BA9}" srcOrd="7" destOrd="0" presId="urn:microsoft.com/office/officeart/2018/2/layout/IconVerticalSolidList"/>
    <dgm:cxn modelId="{BC009AD4-CE6E-4382-8C24-C20D910FE1AE}" type="presParOf" srcId="{77238078-B0AD-40F6-A888-DAEEB1ABD355}" destId="{55D7ED91-BACB-4BD5-AD74-23421E95EDB9}" srcOrd="8" destOrd="0" presId="urn:microsoft.com/office/officeart/2018/2/layout/IconVerticalSolidList"/>
    <dgm:cxn modelId="{CBD2FB3D-DEDE-4B35-8D83-01B1827AA2C8}" type="presParOf" srcId="{55D7ED91-BACB-4BD5-AD74-23421E95EDB9}" destId="{1BA76EA3-ECE0-4F3F-8DA4-17562B671648}" srcOrd="0" destOrd="0" presId="urn:microsoft.com/office/officeart/2018/2/layout/IconVerticalSolidList"/>
    <dgm:cxn modelId="{99193862-E708-4FC8-AA79-9D5E45E39315}" type="presParOf" srcId="{55D7ED91-BACB-4BD5-AD74-23421E95EDB9}" destId="{6F1B94A4-430E-47D1-BABB-C7909BD104CF}" srcOrd="1" destOrd="0" presId="urn:microsoft.com/office/officeart/2018/2/layout/IconVerticalSolidList"/>
    <dgm:cxn modelId="{714D156A-05D6-4BB9-B9DE-0BD915D4553C}" type="presParOf" srcId="{55D7ED91-BACB-4BD5-AD74-23421E95EDB9}" destId="{BAECF88D-F2D2-44D1-A5CD-044AF8B99C7F}" srcOrd="2" destOrd="0" presId="urn:microsoft.com/office/officeart/2018/2/layout/IconVerticalSolidList"/>
    <dgm:cxn modelId="{6A06CA8A-7489-4D9F-8306-654D35CE08FA}" type="presParOf" srcId="{55D7ED91-BACB-4BD5-AD74-23421E95EDB9}" destId="{288C17FE-829B-41F4-8FA5-CD172A6C11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200D2A-AF7D-42BD-9BE5-E85F500C8A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D7DF09-9618-4E8C-A085-B374B9D653B3}">
      <dgm:prSet/>
      <dgm:spPr/>
      <dgm:t>
        <a:bodyPr/>
        <a:lstStyle/>
        <a:p>
          <a:r>
            <a:rPr lang="en-US"/>
            <a:t>Training and deploying an effective machine learning model involves a lot of work, much of it time-consuming and resource-intensive</a:t>
          </a:r>
        </a:p>
      </dgm:t>
    </dgm:pt>
    <dgm:pt modelId="{916157F5-F10B-4F40-81B4-A12802829419}" type="parTrans" cxnId="{7742ACCE-BA8D-4ABE-86EB-61694357EEF0}">
      <dgm:prSet/>
      <dgm:spPr/>
      <dgm:t>
        <a:bodyPr/>
        <a:lstStyle/>
        <a:p>
          <a:endParaRPr lang="en-US"/>
        </a:p>
      </dgm:t>
    </dgm:pt>
    <dgm:pt modelId="{05206CBF-0784-4953-9AA3-9AD74656BEEB}" type="sibTrans" cxnId="{7742ACCE-BA8D-4ABE-86EB-61694357EEF0}">
      <dgm:prSet/>
      <dgm:spPr/>
      <dgm:t>
        <a:bodyPr/>
        <a:lstStyle/>
        <a:p>
          <a:endParaRPr lang="en-US"/>
        </a:p>
      </dgm:t>
    </dgm:pt>
    <dgm:pt modelId="{13A42757-04D3-4CA8-8042-54EDB77107BB}">
      <dgm:prSet/>
      <dgm:spPr/>
      <dgm:t>
        <a:bodyPr/>
        <a:lstStyle/>
        <a:p>
          <a:r>
            <a:rPr lang="en-US"/>
            <a:t>Azure Machine Learning is a cloud-based service that helps simplify some of the tasks it takes to prepare data, train a model, and deploy a predictive service.</a:t>
          </a:r>
        </a:p>
      </dgm:t>
    </dgm:pt>
    <dgm:pt modelId="{5C924D2D-3628-4550-BD0E-ECBEA696AADB}" type="parTrans" cxnId="{D1CFABCE-02D4-40EA-B0FD-9A83082B7D40}">
      <dgm:prSet/>
      <dgm:spPr/>
      <dgm:t>
        <a:bodyPr/>
        <a:lstStyle/>
        <a:p>
          <a:endParaRPr lang="en-US"/>
        </a:p>
      </dgm:t>
    </dgm:pt>
    <dgm:pt modelId="{34177870-CB36-4B00-AE14-38D57E4E7097}" type="sibTrans" cxnId="{D1CFABCE-02D4-40EA-B0FD-9A83082B7D40}">
      <dgm:prSet/>
      <dgm:spPr/>
      <dgm:t>
        <a:bodyPr/>
        <a:lstStyle/>
        <a:p>
          <a:endParaRPr lang="en-US"/>
        </a:p>
      </dgm:t>
    </dgm:pt>
    <dgm:pt modelId="{2A871C4D-90A6-4463-956E-C52B46B7E7FA}">
      <dgm:prSet/>
      <dgm:spPr/>
      <dgm:t>
        <a:bodyPr/>
        <a:lstStyle/>
        <a:p>
          <a:r>
            <a:rPr lang="en-US"/>
            <a:t>Azure Machine Learning helps data scientists increase their efficiency by automating many of the time-consuming tasks associated with training models</a:t>
          </a:r>
        </a:p>
      </dgm:t>
    </dgm:pt>
    <dgm:pt modelId="{2B467935-7F21-4623-B95A-99E399307265}" type="parTrans" cxnId="{6C12AB27-31E3-47D4-B360-B2080AF26231}">
      <dgm:prSet/>
      <dgm:spPr/>
      <dgm:t>
        <a:bodyPr/>
        <a:lstStyle/>
        <a:p>
          <a:endParaRPr lang="en-US"/>
        </a:p>
      </dgm:t>
    </dgm:pt>
    <dgm:pt modelId="{7484E6AC-15AC-4461-A326-757C022DA085}" type="sibTrans" cxnId="{6C12AB27-31E3-47D4-B360-B2080AF26231}">
      <dgm:prSet/>
      <dgm:spPr/>
      <dgm:t>
        <a:bodyPr/>
        <a:lstStyle/>
        <a:p>
          <a:endParaRPr lang="en-US"/>
        </a:p>
      </dgm:t>
    </dgm:pt>
    <dgm:pt modelId="{D60C137F-D6A0-48DC-B94C-DDDD1D7B351F}">
      <dgm:prSet/>
      <dgm:spPr/>
      <dgm:t>
        <a:bodyPr/>
        <a:lstStyle/>
        <a:p>
          <a:r>
            <a:rPr lang="en-US"/>
            <a:t>it enables data scientists to use cloud-based compute resources that scale effectively to handle large volumes of data while incurring costs only when actually used.</a:t>
          </a:r>
        </a:p>
      </dgm:t>
    </dgm:pt>
    <dgm:pt modelId="{0BAEB966-B67F-420F-AD7A-535068E24E2F}" type="parTrans" cxnId="{05D75CB4-4778-4673-9FFB-A8C52F006E41}">
      <dgm:prSet/>
      <dgm:spPr/>
      <dgm:t>
        <a:bodyPr/>
        <a:lstStyle/>
        <a:p>
          <a:endParaRPr lang="en-US"/>
        </a:p>
      </dgm:t>
    </dgm:pt>
    <dgm:pt modelId="{E046F0F9-28F5-4FB1-8385-D187B5B10FCE}" type="sibTrans" cxnId="{05D75CB4-4778-4673-9FFB-A8C52F006E41}">
      <dgm:prSet/>
      <dgm:spPr/>
      <dgm:t>
        <a:bodyPr/>
        <a:lstStyle/>
        <a:p>
          <a:endParaRPr lang="en-US"/>
        </a:p>
      </dgm:t>
    </dgm:pt>
    <dgm:pt modelId="{1C0FD777-2BA2-4272-9D3E-C05A8B782DD6}" type="pres">
      <dgm:prSet presAssocID="{95200D2A-AF7D-42BD-9BE5-E85F500C8A63}" presName="root" presStyleCnt="0">
        <dgm:presLayoutVars>
          <dgm:dir/>
          <dgm:resizeHandles val="exact"/>
        </dgm:presLayoutVars>
      </dgm:prSet>
      <dgm:spPr/>
    </dgm:pt>
    <dgm:pt modelId="{6A8907A2-154E-41BC-9ECE-65A50FF56974}" type="pres">
      <dgm:prSet presAssocID="{6CD7DF09-9618-4E8C-A085-B374B9D653B3}" presName="compNode" presStyleCnt="0"/>
      <dgm:spPr/>
    </dgm:pt>
    <dgm:pt modelId="{E29FAB6E-BCDA-432F-96DD-4F83380F927B}" type="pres">
      <dgm:prSet presAssocID="{6CD7DF09-9618-4E8C-A085-B374B9D653B3}" presName="bgRect" presStyleLbl="bgShp" presStyleIdx="0" presStyleCnt="4"/>
      <dgm:spPr/>
    </dgm:pt>
    <dgm:pt modelId="{63F9EE03-B19E-470B-8870-81541FB78779}" type="pres">
      <dgm:prSet presAssocID="{6CD7DF09-9618-4E8C-A085-B374B9D653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977E9A3-8952-41D7-871A-8E94BB705400}" type="pres">
      <dgm:prSet presAssocID="{6CD7DF09-9618-4E8C-A085-B374B9D653B3}" presName="spaceRect" presStyleCnt="0"/>
      <dgm:spPr/>
    </dgm:pt>
    <dgm:pt modelId="{1D8C307B-EC47-40F0-8735-385F4BCA3695}" type="pres">
      <dgm:prSet presAssocID="{6CD7DF09-9618-4E8C-A085-B374B9D653B3}" presName="parTx" presStyleLbl="revTx" presStyleIdx="0" presStyleCnt="4">
        <dgm:presLayoutVars>
          <dgm:chMax val="0"/>
          <dgm:chPref val="0"/>
        </dgm:presLayoutVars>
      </dgm:prSet>
      <dgm:spPr/>
    </dgm:pt>
    <dgm:pt modelId="{FBEC5B80-2046-4F9F-91A2-D9E90749BE2C}" type="pres">
      <dgm:prSet presAssocID="{05206CBF-0784-4953-9AA3-9AD74656BEEB}" presName="sibTrans" presStyleCnt="0"/>
      <dgm:spPr/>
    </dgm:pt>
    <dgm:pt modelId="{30288240-D221-4B2B-9FE0-D568B17795DE}" type="pres">
      <dgm:prSet presAssocID="{13A42757-04D3-4CA8-8042-54EDB77107BB}" presName="compNode" presStyleCnt="0"/>
      <dgm:spPr/>
    </dgm:pt>
    <dgm:pt modelId="{4C29F917-9476-41DB-B307-B66D68E8198A}" type="pres">
      <dgm:prSet presAssocID="{13A42757-04D3-4CA8-8042-54EDB77107BB}" presName="bgRect" presStyleLbl="bgShp" presStyleIdx="1" presStyleCnt="4"/>
      <dgm:spPr/>
    </dgm:pt>
    <dgm:pt modelId="{D1A35891-667C-4CEB-BAFA-DC5E2F4FDAC1}" type="pres">
      <dgm:prSet presAssocID="{13A42757-04D3-4CA8-8042-54EDB77107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8B740DCF-136C-4D24-AE5D-1B77AC1961B3}" type="pres">
      <dgm:prSet presAssocID="{13A42757-04D3-4CA8-8042-54EDB77107BB}" presName="spaceRect" presStyleCnt="0"/>
      <dgm:spPr/>
    </dgm:pt>
    <dgm:pt modelId="{ECF478D3-EB2A-4472-9083-2BAD8383A400}" type="pres">
      <dgm:prSet presAssocID="{13A42757-04D3-4CA8-8042-54EDB77107BB}" presName="parTx" presStyleLbl="revTx" presStyleIdx="1" presStyleCnt="4">
        <dgm:presLayoutVars>
          <dgm:chMax val="0"/>
          <dgm:chPref val="0"/>
        </dgm:presLayoutVars>
      </dgm:prSet>
      <dgm:spPr/>
    </dgm:pt>
    <dgm:pt modelId="{5175D121-DCCD-4E29-A56B-A9B4786AF374}" type="pres">
      <dgm:prSet presAssocID="{34177870-CB36-4B00-AE14-38D57E4E7097}" presName="sibTrans" presStyleCnt="0"/>
      <dgm:spPr/>
    </dgm:pt>
    <dgm:pt modelId="{0E00B3D1-A921-4883-B6C4-4EBCE90F9E8D}" type="pres">
      <dgm:prSet presAssocID="{2A871C4D-90A6-4463-956E-C52B46B7E7FA}" presName="compNode" presStyleCnt="0"/>
      <dgm:spPr/>
    </dgm:pt>
    <dgm:pt modelId="{D3824DCD-E596-4BFE-9B58-CA8CE1F6A2D5}" type="pres">
      <dgm:prSet presAssocID="{2A871C4D-90A6-4463-956E-C52B46B7E7FA}" presName="bgRect" presStyleLbl="bgShp" presStyleIdx="2" presStyleCnt="4"/>
      <dgm:spPr/>
    </dgm:pt>
    <dgm:pt modelId="{095AD58C-3658-4844-B606-74696541E303}" type="pres">
      <dgm:prSet presAssocID="{2A871C4D-90A6-4463-956E-C52B46B7E7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A48ED5F-3FDC-4A2E-AF09-7CFA260DF9E0}" type="pres">
      <dgm:prSet presAssocID="{2A871C4D-90A6-4463-956E-C52B46B7E7FA}" presName="spaceRect" presStyleCnt="0"/>
      <dgm:spPr/>
    </dgm:pt>
    <dgm:pt modelId="{3BF39605-434B-4F7D-83C9-5C912AC76C2C}" type="pres">
      <dgm:prSet presAssocID="{2A871C4D-90A6-4463-956E-C52B46B7E7FA}" presName="parTx" presStyleLbl="revTx" presStyleIdx="2" presStyleCnt="4">
        <dgm:presLayoutVars>
          <dgm:chMax val="0"/>
          <dgm:chPref val="0"/>
        </dgm:presLayoutVars>
      </dgm:prSet>
      <dgm:spPr/>
    </dgm:pt>
    <dgm:pt modelId="{E102213D-5ACA-4881-B717-BB10FA29364D}" type="pres">
      <dgm:prSet presAssocID="{7484E6AC-15AC-4461-A326-757C022DA085}" presName="sibTrans" presStyleCnt="0"/>
      <dgm:spPr/>
    </dgm:pt>
    <dgm:pt modelId="{96C798B8-5E53-4B0F-A227-1EEF9DAE17CC}" type="pres">
      <dgm:prSet presAssocID="{D60C137F-D6A0-48DC-B94C-DDDD1D7B351F}" presName="compNode" presStyleCnt="0"/>
      <dgm:spPr/>
    </dgm:pt>
    <dgm:pt modelId="{B52A9F56-B708-4041-80AA-073997C44406}" type="pres">
      <dgm:prSet presAssocID="{D60C137F-D6A0-48DC-B94C-DDDD1D7B351F}" presName="bgRect" presStyleLbl="bgShp" presStyleIdx="3" presStyleCnt="4"/>
      <dgm:spPr/>
    </dgm:pt>
    <dgm:pt modelId="{4DF0C6D7-BA83-43C4-BEBE-2629CE71ED80}" type="pres">
      <dgm:prSet presAssocID="{D60C137F-D6A0-48DC-B94C-DDDD1D7B35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13F3FE4-EABD-47BD-83C6-FF54ED6049CE}" type="pres">
      <dgm:prSet presAssocID="{D60C137F-D6A0-48DC-B94C-DDDD1D7B351F}" presName="spaceRect" presStyleCnt="0"/>
      <dgm:spPr/>
    </dgm:pt>
    <dgm:pt modelId="{41325429-7E31-4A16-B375-D832B1D8A12F}" type="pres">
      <dgm:prSet presAssocID="{D60C137F-D6A0-48DC-B94C-DDDD1D7B351F}" presName="parTx" presStyleLbl="revTx" presStyleIdx="3" presStyleCnt="4">
        <dgm:presLayoutVars>
          <dgm:chMax val="0"/>
          <dgm:chPref val="0"/>
        </dgm:presLayoutVars>
      </dgm:prSet>
      <dgm:spPr/>
    </dgm:pt>
  </dgm:ptLst>
  <dgm:cxnLst>
    <dgm:cxn modelId="{B0F9FD17-9974-4C61-A2E1-B2DEE06BB0DD}" type="presOf" srcId="{13A42757-04D3-4CA8-8042-54EDB77107BB}" destId="{ECF478D3-EB2A-4472-9083-2BAD8383A400}" srcOrd="0" destOrd="0" presId="urn:microsoft.com/office/officeart/2018/2/layout/IconVerticalSolidList"/>
    <dgm:cxn modelId="{6C12AB27-31E3-47D4-B360-B2080AF26231}" srcId="{95200D2A-AF7D-42BD-9BE5-E85F500C8A63}" destId="{2A871C4D-90A6-4463-956E-C52B46B7E7FA}" srcOrd="2" destOrd="0" parTransId="{2B467935-7F21-4623-B95A-99E399307265}" sibTransId="{7484E6AC-15AC-4461-A326-757C022DA085}"/>
    <dgm:cxn modelId="{0AD51242-6E8B-4DB3-A77F-CCBB082E8039}" type="presOf" srcId="{D60C137F-D6A0-48DC-B94C-DDDD1D7B351F}" destId="{41325429-7E31-4A16-B375-D832B1D8A12F}" srcOrd="0" destOrd="0" presId="urn:microsoft.com/office/officeart/2018/2/layout/IconVerticalSolidList"/>
    <dgm:cxn modelId="{7B742C49-9191-4E42-ABA2-9AB1E09EA575}" type="presOf" srcId="{2A871C4D-90A6-4463-956E-C52B46B7E7FA}" destId="{3BF39605-434B-4F7D-83C9-5C912AC76C2C}" srcOrd="0" destOrd="0" presId="urn:microsoft.com/office/officeart/2018/2/layout/IconVerticalSolidList"/>
    <dgm:cxn modelId="{4D2FEA81-67EF-4C86-A824-879862221A29}" type="presOf" srcId="{6CD7DF09-9618-4E8C-A085-B374B9D653B3}" destId="{1D8C307B-EC47-40F0-8735-385F4BCA3695}" srcOrd="0" destOrd="0" presId="urn:microsoft.com/office/officeart/2018/2/layout/IconVerticalSolidList"/>
    <dgm:cxn modelId="{05D75CB4-4778-4673-9FFB-A8C52F006E41}" srcId="{95200D2A-AF7D-42BD-9BE5-E85F500C8A63}" destId="{D60C137F-D6A0-48DC-B94C-DDDD1D7B351F}" srcOrd="3" destOrd="0" parTransId="{0BAEB966-B67F-420F-AD7A-535068E24E2F}" sibTransId="{E046F0F9-28F5-4FB1-8385-D187B5B10FCE}"/>
    <dgm:cxn modelId="{D1CFABCE-02D4-40EA-B0FD-9A83082B7D40}" srcId="{95200D2A-AF7D-42BD-9BE5-E85F500C8A63}" destId="{13A42757-04D3-4CA8-8042-54EDB77107BB}" srcOrd="1" destOrd="0" parTransId="{5C924D2D-3628-4550-BD0E-ECBEA696AADB}" sibTransId="{34177870-CB36-4B00-AE14-38D57E4E7097}"/>
    <dgm:cxn modelId="{7742ACCE-BA8D-4ABE-86EB-61694357EEF0}" srcId="{95200D2A-AF7D-42BD-9BE5-E85F500C8A63}" destId="{6CD7DF09-9618-4E8C-A085-B374B9D653B3}" srcOrd="0" destOrd="0" parTransId="{916157F5-F10B-4F40-81B4-A12802829419}" sibTransId="{05206CBF-0784-4953-9AA3-9AD74656BEEB}"/>
    <dgm:cxn modelId="{004803F3-2322-4415-8322-4E76FD16B743}" type="presOf" srcId="{95200D2A-AF7D-42BD-9BE5-E85F500C8A63}" destId="{1C0FD777-2BA2-4272-9D3E-C05A8B782DD6}" srcOrd="0" destOrd="0" presId="urn:microsoft.com/office/officeart/2018/2/layout/IconVerticalSolidList"/>
    <dgm:cxn modelId="{954A9CD9-10C2-4FE6-A2CD-1987A3D8AFB4}" type="presParOf" srcId="{1C0FD777-2BA2-4272-9D3E-C05A8B782DD6}" destId="{6A8907A2-154E-41BC-9ECE-65A50FF56974}" srcOrd="0" destOrd="0" presId="urn:microsoft.com/office/officeart/2018/2/layout/IconVerticalSolidList"/>
    <dgm:cxn modelId="{5332F286-0549-45B5-9A82-A538352E957C}" type="presParOf" srcId="{6A8907A2-154E-41BC-9ECE-65A50FF56974}" destId="{E29FAB6E-BCDA-432F-96DD-4F83380F927B}" srcOrd="0" destOrd="0" presId="urn:microsoft.com/office/officeart/2018/2/layout/IconVerticalSolidList"/>
    <dgm:cxn modelId="{4AF6F574-EE90-44A4-B9DA-372F62257C23}" type="presParOf" srcId="{6A8907A2-154E-41BC-9ECE-65A50FF56974}" destId="{63F9EE03-B19E-470B-8870-81541FB78779}" srcOrd="1" destOrd="0" presId="urn:microsoft.com/office/officeart/2018/2/layout/IconVerticalSolidList"/>
    <dgm:cxn modelId="{C8BC7842-F863-4A27-98CA-8F88B12556E9}" type="presParOf" srcId="{6A8907A2-154E-41BC-9ECE-65A50FF56974}" destId="{E977E9A3-8952-41D7-871A-8E94BB705400}" srcOrd="2" destOrd="0" presId="urn:microsoft.com/office/officeart/2018/2/layout/IconVerticalSolidList"/>
    <dgm:cxn modelId="{14E2039B-B3BB-433E-816D-C7FA392CA72F}" type="presParOf" srcId="{6A8907A2-154E-41BC-9ECE-65A50FF56974}" destId="{1D8C307B-EC47-40F0-8735-385F4BCA3695}" srcOrd="3" destOrd="0" presId="urn:microsoft.com/office/officeart/2018/2/layout/IconVerticalSolidList"/>
    <dgm:cxn modelId="{18F972A4-B082-4506-B441-AAEEB723F5EC}" type="presParOf" srcId="{1C0FD777-2BA2-4272-9D3E-C05A8B782DD6}" destId="{FBEC5B80-2046-4F9F-91A2-D9E90749BE2C}" srcOrd="1" destOrd="0" presId="urn:microsoft.com/office/officeart/2018/2/layout/IconVerticalSolidList"/>
    <dgm:cxn modelId="{27AD897A-0F2E-4377-9B84-8D9FDB7CA60B}" type="presParOf" srcId="{1C0FD777-2BA2-4272-9D3E-C05A8B782DD6}" destId="{30288240-D221-4B2B-9FE0-D568B17795DE}" srcOrd="2" destOrd="0" presId="urn:microsoft.com/office/officeart/2018/2/layout/IconVerticalSolidList"/>
    <dgm:cxn modelId="{0E5A1A84-799E-4E27-B7E8-CDE376C6A9D7}" type="presParOf" srcId="{30288240-D221-4B2B-9FE0-D568B17795DE}" destId="{4C29F917-9476-41DB-B307-B66D68E8198A}" srcOrd="0" destOrd="0" presId="urn:microsoft.com/office/officeart/2018/2/layout/IconVerticalSolidList"/>
    <dgm:cxn modelId="{07DB4839-4A3E-4A04-B52C-C580E2924C5F}" type="presParOf" srcId="{30288240-D221-4B2B-9FE0-D568B17795DE}" destId="{D1A35891-667C-4CEB-BAFA-DC5E2F4FDAC1}" srcOrd="1" destOrd="0" presId="urn:microsoft.com/office/officeart/2018/2/layout/IconVerticalSolidList"/>
    <dgm:cxn modelId="{FC65F591-12F9-416A-BBD2-17BEB2C5DF72}" type="presParOf" srcId="{30288240-D221-4B2B-9FE0-D568B17795DE}" destId="{8B740DCF-136C-4D24-AE5D-1B77AC1961B3}" srcOrd="2" destOrd="0" presId="urn:microsoft.com/office/officeart/2018/2/layout/IconVerticalSolidList"/>
    <dgm:cxn modelId="{7C53269E-34E1-4E4D-B0B1-8B819005E5DF}" type="presParOf" srcId="{30288240-D221-4B2B-9FE0-D568B17795DE}" destId="{ECF478D3-EB2A-4472-9083-2BAD8383A400}" srcOrd="3" destOrd="0" presId="urn:microsoft.com/office/officeart/2018/2/layout/IconVerticalSolidList"/>
    <dgm:cxn modelId="{5488B215-E5FB-47FC-A434-ACEFFCC27150}" type="presParOf" srcId="{1C0FD777-2BA2-4272-9D3E-C05A8B782DD6}" destId="{5175D121-DCCD-4E29-A56B-A9B4786AF374}" srcOrd="3" destOrd="0" presId="urn:microsoft.com/office/officeart/2018/2/layout/IconVerticalSolidList"/>
    <dgm:cxn modelId="{BB171D31-2943-4A61-B494-B02A9E8F0976}" type="presParOf" srcId="{1C0FD777-2BA2-4272-9D3E-C05A8B782DD6}" destId="{0E00B3D1-A921-4883-B6C4-4EBCE90F9E8D}" srcOrd="4" destOrd="0" presId="urn:microsoft.com/office/officeart/2018/2/layout/IconVerticalSolidList"/>
    <dgm:cxn modelId="{4569FA41-0272-4B78-A6A2-8C61497FDD01}" type="presParOf" srcId="{0E00B3D1-A921-4883-B6C4-4EBCE90F9E8D}" destId="{D3824DCD-E596-4BFE-9B58-CA8CE1F6A2D5}" srcOrd="0" destOrd="0" presId="urn:microsoft.com/office/officeart/2018/2/layout/IconVerticalSolidList"/>
    <dgm:cxn modelId="{9D923FE1-F296-4165-8890-687D1354AB79}" type="presParOf" srcId="{0E00B3D1-A921-4883-B6C4-4EBCE90F9E8D}" destId="{095AD58C-3658-4844-B606-74696541E303}" srcOrd="1" destOrd="0" presId="urn:microsoft.com/office/officeart/2018/2/layout/IconVerticalSolidList"/>
    <dgm:cxn modelId="{6132DB06-5AD0-4EB9-B1F8-AF694FF48EED}" type="presParOf" srcId="{0E00B3D1-A921-4883-B6C4-4EBCE90F9E8D}" destId="{DA48ED5F-3FDC-4A2E-AF09-7CFA260DF9E0}" srcOrd="2" destOrd="0" presId="urn:microsoft.com/office/officeart/2018/2/layout/IconVerticalSolidList"/>
    <dgm:cxn modelId="{E380EFAD-FE9C-4EAA-B964-D39983297103}" type="presParOf" srcId="{0E00B3D1-A921-4883-B6C4-4EBCE90F9E8D}" destId="{3BF39605-434B-4F7D-83C9-5C912AC76C2C}" srcOrd="3" destOrd="0" presId="urn:microsoft.com/office/officeart/2018/2/layout/IconVerticalSolidList"/>
    <dgm:cxn modelId="{A0517D74-A513-4B27-9072-1E90DDB49EEE}" type="presParOf" srcId="{1C0FD777-2BA2-4272-9D3E-C05A8B782DD6}" destId="{E102213D-5ACA-4881-B717-BB10FA29364D}" srcOrd="5" destOrd="0" presId="urn:microsoft.com/office/officeart/2018/2/layout/IconVerticalSolidList"/>
    <dgm:cxn modelId="{93A724EF-6DB9-4D1E-975D-3A958A29AFED}" type="presParOf" srcId="{1C0FD777-2BA2-4272-9D3E-C05A8B782DD6}" destId="{96C798B8-5E53-4B0F-A227-1EEF9DAE17CC}" srcOrd="6" destOrd="0" presId="urn:microsoft.com/office/officeart/2018/2/layout/IconVerticalSolidList"/>
    <dgm:cxn modelId="{784D520D-B2D4-454A-8BEE-0885976F5B48}" type="presParOf" srcId="{96C798B8-5E53-4B0F-A227-1EEF9DAE17CC}" destId="{B52A9F56-B708-4041-80AA-073997C44406}" srcOrd="0" destOrd="0" presId="urn:microsoft.com/office/officeart/2018/2/layout/IconVerticalSolidList"/>
    <dgm:cxn modelId="{EA2FC3C8-F4B7-4EE0-8923-CBD2D3365301}" type="presParOf" srcId="{96C798B8-5E53-4B0F-A227-1EEF9DAE17CC}" destId="{4DF0C6D7-BA83-43C4-BEBE-2629CE71ED80}" srcOrd="1" destOrd="0" presId="urn:microsoft.com/office/officeart/2018/2/layout/IconVerticalSolidList"/>
    <dgm:cxn modelId="{5ABCC6D3-C769-4C3F-9133-AF9AAB9C27FD}" type="presParOf" srcId="{96C798B8-5E53-4B0F-A227-1EEF9DAE17CC}" destId="{A13F3FE4-EABD-47BD-83C6-FF54ED6049CE}" srcOrd="2" destOrd="0" presId="urn:microsoft.com/office/officeart/2018/2/layout/IconVerticalSolidList"/>
    <dgm:cxn modelId="{1C6CD1AE-10FC-4998-926C-BC8585AC628F}" type="presParOf" srcId="{96C798B8-5E53-4B0F-A227-1EEF9DAE17CC}" destId="{41325429-7E31-4A16-B375-D832B1D8A1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123CA-C8FA-4709-B98D-1C328568FB5A}">
      <dsp:nvSpPr>
        <dsp:cNvPr id="0" name=""/>
        <dsp:cNvSpPr/>
      </dsp:nvSpPr>
      <dsp:spPr>
        <a:xfrm>
          <a:off x="0" y="77527"/>
          <a:ext cx="6055450" cy="3931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Artificial intelligence is an intelligence that was developed in the form some mathematical operations and implemented using computer programming in order to make machines behaves like human intelligence to perform some task like</a:t>
          </a:r>
        </a:p>
      </dsp:txBody>
      <dsp:txXfrm>
        <a:off x="191905" y="269432"/>
        <a:ext cx="5671640" cy="3547390"/>
      </dsp:txXfrm>
    </dsp:sp>
    <dsp:sp modelId="{662415E7-03CE-4A7A-A4B3-F2C952FB2C97}">
      <dsp:nvSpPr>
        <dsp:cNvPr id="0" name=""/>
        <dsp:cNvSpPr/>
      </dsp:nvSpPr>
      <dsp:spPr>
        <a:xfrm>
          <a:off x="0" y="4008727"/>
          <a:ext cx="6055450"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Decision making</a:t>
          </a:r>
        </a:p>
        <a:p>
          <a:pPr marL="228600" lvl="1" indent="-228600" algn="l" defTabSz="1022350">
            <a:lnSpc>
              <a:spcPct val="90000"/>
            </a:lnSpc>
            <a:spcBef>
              <a:spcPct val="0"/>
            </a:spcBef>
            <a:spcAft>
              <a:spcPct val="20000"/>
            </a:spcAft>
            <a:buChar char="•"/>
          </a:pPr>
          <a:r>
            <a:rPr lang="en-US" sz="2300" kern="1200"/>
            <a:t>Language translation</a:t>
          </a:r>
        </a:p>
        <a:p>
          <a:pPr marL="228600" lvl="1" indent="-228600" algn="l" defTabSz="1022350">
            <a:lnSpc>
              <a:spcPct val="90000"/>
            </a:lnSpc>
            <a:spcBef>
              <a:spcPct val="0"/>
            </a:spcBef>
            <a:spcAft>
              <a:spcPct val="20000"/>
            </a:spcAft>
            <a:buChar char="•"/>
          </a:pPr>
          <a:r>
            <a:rPr lang="en-US" sz="2300" kern="1200"/>
            <a:t>Visual perceptions</a:t>
          </a:r>
        </a:p>
        <a:p>
          <a:pPr marL="228600" lvl="1" indent="-228600" algn="l" defTabSz="1022350">
            <a:lnSpc>
              <a:spcPct val="90000"/>
            </a:lnSpc>
            <a:spcBef>
              <a:spcPct val="0"/>
            </a:spcBef>
            <a:spcAft>
              <a:spcPct val="20000"/>
            </a:spcAft>
            <a:buChar char="•"/>
          </a:pPr>
          <a:r>
            <a:rPr lang="en-US" sz="2300" kern="1200"/>
            <a:t>Speech recognition etc.</a:t>
          </a:r>
        </a:p>
      </dsp:txBody>
      <dsp:txXfrm>
        <a:off x="0" y="4008727"/>
        <a:ext cx="6055450" cy="1552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9C207-5225-4E5E-AC84-7D649C58A5B0}">
      <dsp:nvSpPr>
        <dsp:cNvPr id="0" name=""/>
        <dsp:cNvSpPr/>
      </dsp:nvSpPr>
      <dsp:spPr>
        <a:xfrm>
          <a:off x="0" y="847"/>
          <a:ext cx="6055450" cy="386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At its core, Azure Machine Learning is a service for training and managing machine learning models, for which you need compute on which to run the training process.</a:t>
          </a:r>
        </a:p>
      </dsp:txBody>
      <dsp:txXfrm>
        <a:off x="188478" y="189325"/>
        <a:ext cx="5678494" cy="3484044"/>
      </dsp:txXfrm>
    </dsp:sp>
    <dsp:sp modelId="{408100FB-18F7-410C-88A9-C72828F1A48F}">
      <dsp:nvSpPr>
        <dsp:cNvPr id="0" name=""/>
        <dsp:cNvSpPr/>
      </dsp:nvSpPr>
      <dsp:spPr>
        <a:xfrm>
          <a:off x="0" y="3861847"/>
          <a:ext cx="6055450"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1" kern="1200"/>
            <a:t>Compute Instances</a:t>
          </a:r>
          <a:endParaRPr lang="en-US" sz="2600" kern="1200"/>
        </a:p>
        <a:p>
          <a:pPr marL="228600" lvl="1" indent="-228600" algn="l" defTabSz="1155700">
            <a:lnSpc>
              <a:spcPct val="90000"/>
            </a:lnSpc>
            <a:spcBef>
              <a:spcPct val="0"/>
            </a:spcBef>
            <a:spcAft>
              <a:spcPct val="20000"/>
            </a:spcAft>
            <a:buChar char="•"/>
          </a:pPr>
          <a:r>
            <a:rPr lang="en-US" sz="2600" b="1" kern="1200"/>
            <a:t>Compute Clusters</a:t>
          </a:r>
          <a:endParaRPr lang="en-US" sz="2600" kern="1200"/>
        </a:p>
        <a:p>
          <a:pPr marL="228600" lvl="1" indent="-228600" algn="l" defTabSz="1155700">
            <a:lnSpc>
              <a:spcPct val="90000"/>
            </a:lnSpc>
            <a:spcBef>
              <a:spcPct val="0"/>
            </a:spcBef>
            <a:spcAft>
              <a:spcPct val="20000"/>
            </a:spcAft>
            <a:buChar char="•"/>
          </a:pPr>
          <a:r>
            <a:rPr lang="en-US" sz="2600" b="1" kern="1200"/>
            <a:t>Inference Clusters</a:t>
          </a:r>
          <a:endParaRPr lang="en-US" sz="2600" kern="1200"/>
        </a:p>
        <a:p>
          <a:pPr marL="228600" lvl="1" indent="-228600" algn="l" defTabSz="1155700">
            <a:lnSpc>
              <a:spcPct val="90000"/>
            </a:lnSpc>
            <a:spcBef>
              <a:spcPct val="0"/>
            </a:spcBef>
            <a:spcAft>
              <a:spcPct val="20000"/>
            </a:spcAft>
            <a:buChar char="•"/>
          </a:pPr>
          <a:r>
            <a:rPr lang="en-US" sz="2600" b="1" kern="1200"/>
            <a:t>Attached Compute</a:t>
          </a:r>
          <a:endParaRPr lang="en-US" sz="2600" kern="1200"/>
        </a:p>
      </dsp:txBody>
      <dsp:txXfrm>
        <a:off x="0" y="3861847"/>
        <a:ext cx="6055450" cy="17760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55CBC-1FB2-4B0D-AF99-0CBB0E8A70F4}">
      <dsp:nvSpPr>
        <dsp:cNvPr id="0" name=""/>
        <dsp:cNvSpPr/>
      </dsp:nvSpPr>
      <dsp:spPr>
        <a:xfrm>
          <a:off x="0" y="240337"/>
          <a:ext cx="6055450" cy="25271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Azure Machine Learning compute instance is an virtual machine on which you are running a notebook.</a:t>
          </a:r>
        </a:p>
      </dsp:txBody>
      <dsp:txXfrm>
        <a:off x="123368" y="363705"/>
        <a:ext cx="5808714" cy="2280463"/>
      </dsp:txXfrm>
    </dsp:sp>
    <dsp:sp modelId="{DAE97F46-1D87-42EE-AF1C-6330DC9477AC}">
      <dsp:nvSpPr>
        <dsp:cNvPr id="0" name=""/>
        <dsp:cNvSpPr/>
      </dsp:nvSpPr>
      <dsp:spPr>
        <a:xfrm>
          <a:off x="0" y="2871217"/>
          <a:ext cx="6055450" cy="252719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Development workstations that data scientists can use to work with data and models.</a:t>
          </a:r>
        </a:p>
      </dsp:txBody>
      <dsp:txXfrm>
        <a:off x="123368" y="2994585"/>
        <a:ext cx="5808714" cy="22804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75613-98B1-41F8-BC68-4E2A5895FC4D}">
      <dsp:nvSpPr>
        <dsp:cNvPr id="0" name=""/>
        <dsp:cNvSpPr/>
      </dsp:nvSpPr>
      <dsp:spPr>
        <a:xfrm>
          <a:off x="0" y="7777"/>
          <a:ext cx="6055450" cy="280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Scalable clusters of virtual machines for on-demand processing of experiment code.</a:t>
          </a:r>
        </a:p>
      </dsp:txBody>
      <dsp:txXfrm>
        <a:off x="137075" y="144852"/>
        <a:ext cx="5781300" cy="2533850"/>
      </dsp:txXfrm>
    </dsp:sp>
    <dsp:sp modelId="{D8CFE33B-5265-4D78-B58E-87A07CC78AD5}">
      <dsp:nvSpPr>
        <dsp:cNvPr id="0" name=""/>
        <dsp:cNvSpPr/>
      </dsp:nvSpPr>
      <dsp:spPr>
        <a:xfrm>
          <a:off x="0" y="2815777"/>
          <a:ext cx="6055450" cy="281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Cost-effective way to run experiments that need to handle large volumes of data</a:t>
          </a:r>
        </a:p>
        <a:p>
          <a:pPr marL="285750" lvl="1" indent="-285750" algn="l" defTabSz="1377950">
            <a:lnSpc>
              <a:spcPct val="90000"/>
            </a:lnSpc>
            <a:spcBef>
              <a:spcPct val="0"/>
            </a:spcBef>
            <a:spcAft>
              <a:spcPct val="20000"/>
            </a:spcAft>
            <a:buChar char="•"/>
          </a:pPr>
          <a:r>
            <a:rPr lang="en-US" sz="3100" kern="1200"/>
            <a:t>Reduce time for parallel processing to distribute the workload</a:t>
          </a:r>
        </a:p>
      </dsp:txBody>
      <dsp:txXfrm>
        <a:off x="0" y="2815777"/>
        <a:ext cx="6055450" cy="2815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0C9B2-B8E1-4AFD-9B0D-638CE91D9087}">
      <dsp:nvSpPr>
        <dsp:cNvPr id="0" name=""/>
        <dsp:cNvSpPr/>
      </dsp:nvSpPr>
      <dsp:spPr>
        <a:xfrm>
          <a:off x="0" y="526897"/>
          <a:ext cx="6055450" cy="2246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Links to existing Azure compute resources, such as Virtual Machines or Azure Databricks clusters.</a:t>
          </a:r>
        </a:p>
      </dsp:txBody>
      <dsp:txXfrm>
        <a:off x="109660" y="636557"/>
        <a:ext cx="5836130" cy="2027080"/>
      </dsp:txXfrm>
    </dsp:sp>
    <dsp:sp modelId="{B239CD05-B2B3-4E76-99A9-4F4B163FC3B4}">
      <dsp:nvSpPr>
        <dsp:cNvPr id="0" name=""/>
        <dsp:cNvSpPr/>
      </dsp:nvSpPr>
      <dsp:spPr>
        <a:xfrm>
          <a:off x="0" y="2865457"/>
          <a:ext cx="6055450" cy="2246400"/>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Easily attach the existing Azure Machine Learning workspace and use it as a compute target for certain workload types.</a:t>
          </a:r>
        </a:p>
      </dsp:txBody>
      <dsp:txXfrm>
        <a:off x="109660" y="2975117"/>
        <a:ext cx="5836130" cy="2027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F502C-5FF5-4C77-9980-E58048751FAE}">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74AC8-218D-457D-B389-E98904246D5B}">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31C1DB-6462-464B-84CA-EF8CD85E5E16}">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933450">
            <a:lnSpc>
              <a:spcPct val="90000"/>
            </a:lnSpc>
            <a:spcBef>
              <a:spcPct val="0"/>
            </a:spcBef>
            <a:spcAft>
              <a:spcPct val="35000"/>
            </a:spcAft>
            <a:buNone/>
          </a:pPr>
          <a:r>
            <a:rPr lang="en-US" sz="2100" kern="1200"/>
            <a:t>Deployment targets for predictive services that use your trained models.</a:t>
          </a:r>
        </a:p>
      </dsp:txBody>
      <dsp:txXfrm>
        <a:off x="1953828" y="916297"/>
        <a:ext cx="4101621" cy="1691626"/>
      </dsp:txXfrm>
    </dsp:sp>
    <dsp:sp modelId="{1A92D527-56B5-4C14-8245-EA0924C87F9C}">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F4E93-B927-40BA-BD5B-2D37FDF0B7EB}">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61EC0-6AD1-4B85-B15F-8F13CC7118ED}">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933450">
            <a:lnSpc>
              <a:spcPct val="90000"/>
            </a:lnSpc>
            <a:spcBef>
              <a:spcPct val="0"/>
            </a:spcBef>
            <a:spcAft>
              <a:spcPct val="35000"/>
            </a:spcAft>
            <a:buNone/>
          </a:pPr>
          <a:r>
            <a:rPr lang="en-US" sz="2100" kern="1200"/>
            <a:t>These compute targets can be used to host models for deployment, for example, Azure Kubernetes Service cluster</a:t>
          </a:r>
        </a:p>
      </dsp:txBody>
      <dsp:txXfrm>
        <a:off x="1953828" y="3030830"/>
        <a:ext cx="4101621" cy="16916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42D0A-C2E0-4B91-818E-C61453A0890E}">
      <dsp:nvSpPr>
        <dsp:cNvPr id="0" name=""/>
        <dsp:cNvSpPr/>
      </dsp:nvSpPr>
      <dsp:spPr>
        <a:xfrm>
          <a:off x="0" y="1694"/>
          <a:ext cx="9906000" cy="8586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A0648-D129-4B86-BF56-81112591706E}">
      <dsp:nvSpPr>
        <dsp:cNvPr id="0" name=""/>
        <dsp:cNvSpPr/>
      </dsp:nvSpPr>
      <dsp:spPr>
        <a:xfrm>
          <a:off x="259747" y="194895"/>
          <a:ext cx="472268" cy="472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8531F3-4D7C-4FE3-B3B1-E314326995A3}">
      <dsp:nvSpPr>
        <dsp:cNvPr id="0" name=""/>
        <dsp:cNvSpPr/>
      </dsp:nvSpPr>
      <dsp:spPr>
        <a:xfrm>
          <a:off x="991764" y="1694"/>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This feature enables non-experts to quickly create an effective machine learning model from data.</a:t>
          </a:r>
        </a:p>
      </dsp:txBody>
      <dsp:txXfrm>
        <a:off x="991764" y="1694"/>
        <a:ext cx="8914235" cy="858670"/>
      </dsp:txXfrm>
    </dsp:sp>
    <dsp:sp modelId="{7588FF60-C69D-4F7B-BF08-824EB610409A}">
      <dsp:nvSpPr>
        <dsp:cNvPr id="0" name=""/>
        <dsp:cNvSpPr/>
      </dsp:nvSpPr>
      <dsp:spPr>
        <a:xfrm>
          <a:off x="0" y="1075032"/>
          <a:ext cx="9906000" cy="8586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8EA79-2409-4FC5-9844-84D65CBB3DD3}">
      <dsp:nvSpPr>
        <dsp:cNvPr id="0" name=""/>
        <dsp:cNvSpPr/>
      </dsp:nvSpPr>
      <dsp:spPr>
        <a:xfrm>
          <a:off x="259747" y="1268233"/>
          <a:ext cx="472268" cy="472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EDF5B-CCFB-4070-B77A-DEFC565BE30F}">
      <dsp:nvSpPr>
        <dsp:cNvPr id="0" name=""/>
        <dsp:cNvSpPr/>
      </dsp:nvSpPr>
      <dsp:spPr>
        <a:xfrm>
          <a:off x="991764" y="1075032"/>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i="1" kern="1200"/>
            <a:t>Automated machine learning</a:t>
          </a:r>
          <a:r>
            <a:rPr lang="en-US" sz="1800" kern="1200"/>
            <a:t> capability that automatically tries multiple pre-processing techniques and model-training algorithms in parallel.</a:t>
          </a:r>
        </a:p>
      </dsp:txBody>
      <dsp:txXfrm>
        <a:off x="991764" y="1075032"/>
        <a:ext cx="8914235" cy="858670"/>
      </dsp:txXfrm>
    </dsp:sp>
    <dsp:sp modelId="{E5A21283-02DC-4EAF-92A6-A3ABD9EA3BDF}">
      <dsp:nvSpPr>
        <dsp:cNvPr id="0" name=""/>
        <dsp:cNvSpPr/>
      </dsp:nvSpPr>
      <dsp:spPr>
        <a:xfrm>
          <a:off x="0" y="2148371"/>
          <a:ext cx="9906000" cy="8586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86E4F-25AF-45DA-941B-938968289BF0}">
      <dsp:nvSpPr>
        <dsp:cNvPr id="0" name=""/>
        <dsp:cNvSpPr/>
      </dsp:nvSpPr>
      <dsp:spPr>
        <a:xfrm>
          <a:off x="259747" y="2341572"/>
          <a:ext cx="472268" cy="472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8591D5-29FE-485B-BF97-9AA5C43D2DEB}">
      <dsp:nvSpPr>
        <dsp:cNvPr id="0" name=""/>
        <dsp:cNvSpPr/>
      </dsp:nvSpPr>
      <dsp:spPr>
        <a:xfrm>
          <a:off x="991764" y="2148371"/>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Automated machine learning allows you to train models without extensive data science or programming knowledge. </a:t>
          </a:r>
        </a:p>
      </dsp:txBody>
      <dsp:txXfrm>
        <a:off x="991764" y="2148371"/>
        <a:ext cx="8914235" cy="858670"/>
      </dsp:txXfrm>
    </dsp:sp>
    <dsp:sp modelId="{8EADFE57-C683-43BE-82B3-8DC2C64A1BFD}">
      <dsp:nvSpPr>
        <dsp:cNvPr id="0" name=""/>
        <dsp:cNvSpPr/>
      </dsp:nvSpPr>
      <dsp:spPr>
        <a:xfrm>
          <a:off x="0" y="3221709"/>
          <a:ext cx="9906000" cy="8586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8078F-6E0B-4587-B5FB-856A23A2C194}">
      <dsp:nvSpPr>
        <dsp:cNvPr id="0" name=""/>
        <dsp:cNvSpPr/>
      </dsp:nvSpPr>
      <dsp:spPr>
        <a:xfrm>
          <a:off x="259747" y="3414910"/>
          <a:ext cx="472268" cy="472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871D6-B868-4038-A337-76AB87948302}">
      <dsp:nvSpPr>
        <dsp:cNvPr id="0" name=""/>
        <dsp:cNvSpPr/>
      </dsp:nvSpPr>
      <dsp:spPr>
        <a:xfrm>
          <a:off x="991764" y="3221709"/>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For people with a data science and programming background, it provides a way to save time and resources by automating algorithm selection and hyperparameter tuning.</a:t>
          </a:r>
        </a:p>
      </dsp:txBody>
      <dsp:txXfrm>
        <a:off x="991764" y="3221709"/>
        <a:ext cx="8914235" cy="8586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3CC41-2B3C-43BF-92E4-D85DDE6B8319}">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CAB89-3586-4C57-8FCF-2AA7E0908477}">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2AA745-DBFE-4B2F-9FE0-DA2A01E29D65}">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Prepare data: </a:t>
          </a:r>
          <a:r>
            <a:rPr lang="en-US" sz="1500" kern="1200"/>
            <a:t>Identify the features and label in a dataset. Pre-process, or clean and transform, the data as needed.</a:t>
          </a:r>
        </a:p>
      </dsp:txBody>
      <dsp:txXfrm>
        <a:off x="1369969" y="2340"/>
        <a:ext cx="4685480" cy="1186120"/>
      </dsp:txXfrm>
    </dsp:sp>
    <dsp:sp modelId="{BBCACC84-496E-4E9B-BDE1-FF10158A4971}">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0C1BC-14E0-49E8-8797-AB3C8456D382}">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B93E4-2D8A-496F-807E-B598F353281A}">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Train model</a:t>
          </a:r>
          <a:r>
            <a:rPr lang="en-US" sz="1500" kern="1200"/>
            <a:t>: Split the data into two groups, a training and a validation set. Train a machine learning model using the training data set. Test the machine learning model for performance using the validation data set.</a:t>
          </a:r>
        </a:p>
      </dsp:txBody>
      <dsp:txXfrm>
        <a:off x="1369969" y="1484991"/>
        <a:ext cx="4685480" cy="1186120"/>
      </dsp:txXfrm>
    </dsp:sp>
    <dsp:sp modelId="{9D9AF0A0-7B7C-4495-820E-6A784CBA0591}">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F8302-221A-4C52-8DCD-1B4E3B39E4A5}">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74195-214B-452F-8F1B-42034E123A1F}">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Evaluate performance</a:t>
          </a:r>
          <a:r>
            <a:rPr lang="en-US" sz="1500" kern="1200"/>
            <a:t>: Compare how close the model's predictions are to the known labels.</a:t>
          </a:r>
        </a:p>
      </dsp:txBody>
      <dsp:txXfrm>
        <a:off x="1369969" y="2967642"/>
        <a:ext cx="4685480" cy="1186120"/>
      </dsp:txXfrm>
    </dsp:sp>
    <dsp:sp modelId="{7C98081F-4679-488F-AFA9-C40ED990AEB2}">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630C5-BF3B-4F6A-9331-EB47D3B6F701}">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BF017-2359-4CDA-BC65-29D06CDE5EDF}">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Deploy a predictive service</a:t>
          </a:r>
          <a:r>
            <a:rPr lang="en-US" sz="1500" kern="1200"/>
            <a:t>: After you train a machine learning model, you can deploy the model as an application on a server or device so that others can use it.</a:t>
          </a:r>
        </a:p>
      </dsp:txBody>
      <dsp:txXfrm>
        <a:off x="1369969" y="4450293"/>
        <a:ext cx="4685480" cy="11861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FAD5B-60C1-48B7-B772-6ABECBADF171}">
      <dsp:nvSpPr>
        <dsp:cNvPr id="0" name=""/>
        <dsp:cNvSpPr/>
      </dsp:nvSpPr>
      <dsp:spPr>
        <a:xfrm>
          <a:off x="0" y="332137"/>
          <a:ext cx="6055450" cy="2457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Machine learning models must be trained with existing data. Data scientists expend a lot of effort exploring and pre-processing data, and trying various types of model-training algorithms to produce accurate models, which is time consuming, and often makes inefficient use of expensive compute hardware.</a:t>
          </a:r>
        </a:p>
      </dsp:txBody>
      <dsp:txXfrm>
        <a:off x="119941" y="452078"/>
        <a:ext cx="5815568" cy="2217118"/>
      </dsp:txXfrm>
    </dsp:sp>
    <dsp:sp modelId="{70DCC0B4-CD64-49C9-9794-43FF19A54BA0}">
      <dsp:nvSpPr>
        <dsp:cNvPr id="0" name=""/>
        <dsp:cNvSpPr/>
      </dsp:nvSpPr>
      <dsp:spPr>
        <a:xfrm>
          <a:off x="0" y="2849617"/>
          <a:ext cx="6055450" cy="2457000"/>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Azure Machine Learning, data for model training and other operations is usually encapsulated in an object called a </a:t>
          </a:r>
          <a:r>
            <a:rPr lang="en-US" sz="2100" i="1" kern="1200"/>
            <a:t>dataset</a:t>
          </a:r>
          <a:r>
            <a:rPr lang="en-US" sz="2100" kern="1200"/>
            <a:t>. You can create your own dataset in Azure Machine Learning studio.</a:t>
          </a:r>
        </a:p>
      </dsp:txBody>
      <dsp:txXfrm>
        <a:off x="119941" y="2969558"/>
        <a:ext cx="5815568" cy="221711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26189-7B47-41CA-BF71-D8D815217335}">
      <dsp:nvSpPr>
        <dsp:cNvPr id="0" name=""/>
        <dsp:cNvSpPr/>
      </dsp:nvSpPr>
      <dsp:spPr>
        <a:xfrm>
          <a:off x="0" y="2737"/>
          <a:ext cx="6055450" cy="2770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 Azure Machine Learning, you can deploy a service as an Azure Container Instances (ACI) or to an Azure Kubernetes Service (AKS) cluster.</a:t>
          </a:r>
        </a:p>
      </dsp:txBody>
      <dsp:txXfrm>
        <a:off x="135248" y="137985"/>
        <a:ext cx="5784954" cy="2500063"/>
      </dsp:txXfrm>
    </dsp:sp>
    <dsp:sp modelId="{6700049D-2B98-4605-95E2-9BA9F71EC4EB}">
      <dsp:nvSpPr>
        <dsp:cNvPr id="0" name=""/>
        <dsp:cNvSpPr/>
      </dsp:nvSpPr>
      <dsp:spPr>
        <a:xfrm>
          <a:off x="0" y="2865457"/>
          <a:ext cx="6055450" cy="277055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For production scenarios, an AKS deployment is recommended</a:t>
          </a:r>
        </a:p>
      </dsp:txBody>
      <dsp:txXfrm>
        <a:off x="135248" y="3000705"/>
        <a:ext cx="5784954" cy="25000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41BC3-FF00-46C3-8BBA-E1F28D87A470}">
      <dsp:nvSpPr>
        <dsp:cNvPr id="0" name=""/>
        <dsp:cNvSpPr/>
      </dsp:nvSpPr>
      <dsp:spPr>
        <a:xfrm>
          <a:off x="0" y="0"/>
          <a:ext cx="990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69354-F87B-4D0E-8DA5-1E7E06FF8775}">
      <dsp:nvSpPr>
        <dsp:cNvPr id="0" name=""/>
        <dsp:cNvSpPr/>
      </dsp:nvSpPr>
      <dsp:spPr>
        <a:xfrm>
          <a:off x="0" y="0"/>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Imagine you're creating a software system to monitor credit card transactions and detect unusual usage patterns that might indicate fraud.</a:t>
          </a:r>
        </a:p>
      </dsp:txBody>
      <dsp:txXfrm>
        <a:off x="0" y="0"/>
        <a:ext cx="9906000" cy="1020518"/>
      </dsp:txXfrm>
    </dsp:sp>
    <dsp:sp modelId="{355EBC7F-DB5A-48C7-87EB-90AD7E4EF02B}">
      <dsp:nvSpPr>
        <dsp:cNvPr id="0" name=""/>
        <dsp:cNvSpPr/>
      </dsp:nvSpPr>
      <dsp:spPr>
        <a:xfrm>
          <a:off x="0" y="1020518"/>
          <a:ext cx="9906000" cy="0"/>
        </a:xfrm>
        <a:prstGeom prst="line">
          <a:avLst/>
        </a:prstGeom>
        <a:solidFill>
          <a:schemeClr val="accent5">
            <a:hueOff val="-509556"/>
            <a:satOff val="174"/>
            <a:lumOff val="-2353"/>
            <a:alphaOff val="0"/>
          </a:schemeClr>
        </a:solidFill>
        <a:ln w="12700" cap="flat" cmpd="sng" algn="ctr">
          <a:solidFill>
            <a:schemeClr val="accent5">
              <a:hueOff val="-509556"/>
              <a:satOff val="17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5969E-F981-4CFE-A2B4-2E391182F295}">
      <dsp:nvSpPr>
        <dsp:cNvPr id="0" name=""/>
        <dsp:cNvSpPr/>
      </dsp:nvSpPr>
      <dsp:spPr>
        <a:xfrm>
          <a:off x="0" y="1020518"/>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 application that tracks activity in an automated production line and identifies failures.</a:t>
          </a:r>
        </a:p>
      </dsp:txBody>
      <dsp:txXfrm>
        <a:off x="0" y="1020518"/>
        <a:ext cx="9906000" cy="1020518"/>
      </dsp:txXfrm>
    </dsp:sp>
    <dsp:sp modelId="{622BE358-B2EF-4430-B49A-C8B59E905034}">
      <dsp:nvSpPr>
        <dsp:cNvPr id="0" name=""/>
        <dsp:cNvSpPr/>
      </dsp:nvSpPr>
      <dsp:spPr>
        <a:xfrm>
          <a:off x="0" y="2041037"/>
          <a:ext cx="9906000" cy="0"/>
        </a:xfrm>
        <a:prstGeom prst="line">
          <a:avLst/>
        </a:prstGeom>
        <a:solidFill>
          <a:schemeClr val="accent5">
            <a:hueOff val="-1019113"/>
            <a:satOff val="347"/>
            <a:lumOff val="-4707"/>
            <a:alphaOff val="0"/>
          </a:schemeClr>
        </a:solidFill>
        <a:ln w="12700" cap="flat" cmpd="sng" algn="ctr">
          <a:solidFill>
            <a:schemeClr val="accent5">
              <a:hueOff val="-1019113"/>
              <a:satOff val="347"/>
              <a:lumOff val="-47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61C3F-F314-4899-8D35-BA9B0EF3F2B4}">
      <dsp:nvSpPr>
        <dsp:cNvPr id="0" name=""/>
        <dsp:cNvSpPr/>
      </dsp:nvSpPr>
      <dsp:spPr>
        <a:xfrm>
          <a:off x="0" y="2041037"/>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racing car telemetry system that uses sensors to proactively warn engineers about potential mechanical failures before they happen.</a:t>
          </a:r>
        </a:p>
      </dsp:txBody>
      <dsp:txXfrm>
        <a:off x="0" y="2041037"/>
        <a:ext cx="9906000" cy="1020518"/>
      </dsp:txXfrm>
    </dsp:sp>
    <dsp:sp modelId="{CDA0ACC5-DD7F-4B4A-B4D5-DA2F5BE23296}">
      <dsp:nvSpPr>
        <dsp:cNvPr id="0" name=""/>
        <dsp:cNvSpPr/>
      </dsp:nvSpPr>
      <dsp:spPr>
        <a:xfrm>
          <a:off x="0" y="3061556"/>
          <a:ext cx="9906000" cy="0"/>
        </a:xfrm>
        <a:prstGeom prst="line">
          <a:avLst/>
        </a:prstGeom>
        <a:solidFill>
          <a:schemeClr val="accent5">
            <a:hueOff val="-1528669"/>
            <a:satOff val="521"/>
            <a:lumOff val="-7060"/>
            <a:alphaOff val="0"/>
          </a:schemeClr>
        </a:solidFill>
        <a:ln w="12700" cap="flat" cmpd="sng" algn="ctr">
          <a:solidFill>
            <a:schemeClr val="accent5">
              <a:hueOff val="-1528669"/>
              <a:satOff val="521"/>
              <a:lumOff val="-70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EB7F3-3789-42BA-A10B-8970DCBD38CD}">
      <dsp:nvSpPr>
        <dsp:cNvPr id="0" name=""/>
        <dsp:cNvSpPr/>
      </dsp:nvSpPr>
      <dsp:spPr>
        <a:xfrm>
          <a:off x="0" y="3061556"/>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hlinkClick xmlns:r="http://schemas.openxmlformats.org/officeDocument/2006/relationships" r:id="rId1"/>
            </a:rPr>
            <a:t>https://docs.microsoft.com/en-us/learn/wwl-data-ai/get-started-ai-fundamentals/media/anomaly-detection.gif</a:t>
          </a:r>
          <a:endParaRPr lang="en-US" sz="2400" kern="1200"/>
        </a:p>
      </dsp:txBody>
      <dsp:txXfrm>
        <a:off x="0" y="3061556"/>
        <a:ext cx="9906000" cy="1020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F0F71-D1A7-4D38-A55A-DE3DB902725A}">
      <dsp:nvSpPr>
        <dsp:cNvPr id="0" name=""/>
        <dsp:cNvSpPr/>
      </dsp:nvSpPr>
      <dsp:spPr>
        <a:xfrm>
          <a:off x="0" y="3440"/>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9CD79-AC7C-4ADF-91A1-9F75C4587535}">
      <dsp:nvSpPr>
        <dsp:cNvPr id="0" name=""/>
        <dsp:cNvSpPr/>
      </dsp:nvSpPr>
      <dsp:spPr>
        <a:xfrm>
          <a:off x="121553" y="93852"/>
          <a:ext cx="221221" cy="221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FDB39-BC6D-41E1-B77A-FB04F2AA3038}">
      <dsp:nvSpPr>
        <dsp:cNvPr id="0" name=""/>
        <dsp:cNvSpPr/>
      </dsp:nvSpPr>
      <dsp:spPr>
        <a:xfrm>
          <a:off x="464327" y="3440"/>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Machine learning</a:t>
          </a:r>
          <a:r>
            <a:rPr lang="en-US" sz="1400" kern="1200" dirty="0"/>
            <a:t> - This is often the foundation for an AI system, and is the way we "teach" a computer model to make prediction and draw conclusions from data.</a:t>
          </a:r>
        </a:p>
      </dsp:txBody>
      <dsp:txXfrm>
        <a:off x="464327" y="3440"/>
        <a:ext cx="5494100" cy="577628"/>
      </dsp:txXfrm>
    </dsp:sp>
    <dsp:sp modelId="{10803301-179F-483C-9856-F32B4308415D}">
      <dsp:nvSpPr>
        <dsp:cNvPr id="0" name=""/>
        <dsp:cNvSpPr/>
      </dsp:nvSpPr>
      <dsp:spPr>
        <a:xfrm>
          <a:off x="0" y="725475"/>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325D6-8BE2-413B-91C8-F7D4F9802028}">
      <dsp:nvSpPr>
        <dsp:cNvPr id="0" name=""/>
        <dsp:cNvSpPr/>
      </dsp:nvSpPr>
      <dsp:spPr>
        <a:xfrm>
          <a:off x="121553" y="815887"/>
          <a:ext cx="221221" cy="221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BFFD6-BE0E-4A20-8823-5D951A3778AD}">
      <dsp:nvSpPr>
        <dsp:cNvPr id="0" name=""/>
        <dsp:cNvSpPr/>
      </dsp:nvSpPr>
      <dsp:spPr>
        <a:xfrm>
          <a:off x="464327" y="725475"/>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Anomaly detection</a:t>
          </a:r>
          <a:r>
            <a:rPr lang="en-US" sz="1400" kern="1200" dirty="0"/>
            <a:t> - The capability to automatically detect errors or unusual activity in a system.</a:t>
          </a:r>
        </a:p>
      </dsp:txBody>
      <dsp:txXfrm>
        <a:off x="464327" y="725475"/>
        <a:ext cx="5494100" cy="577628"/>
      </dsp:txXfrm>
    </dsp:sp>
    <dsp:sp modelId="{DA257088-9B91-4476-BACD-AEB5C2907D02}">
      <dsp:nvSpPr>
        <dsp:cNvPr id="0" name=""/>
        <dsp:cNvSpPr/>
      </dsp:nvSpPr>
      <dsp:spPr>
        <a:xfrm>
          <a:off x="0" y="1447510"/>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403FB-3C40-4A3F-A288-A6D41D9AEB51}">
      <dsp:nvSpPr>
        <dsp:cNvPr id="0" name=""/>
        <dsp:cNvSpPr/>
      </dsp:nvSpPr>
      <dsp:spPr>
        <a:xfrm>
          <a:off x="121553" y="1537922"/>
          <a:ext cx="221221" cy="221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EEDBF-4D68-4024-9E10-7DE438ABDE74}">
      <dsp:nvSpPr>
        <dsp:cNvPr id="0" name=""/>
        <dsp:cNvSpPr/>
      </dsp:nvSpPr>
      <dsp:spPr>
        <a:xfrm>
          <a:off x="464327" y="1447510"/>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Computer vision</a:t>
          </a:r>
          <a:r>
            <a:rPr lang="en-US" sz="1400" kern="1200" dirty="0"/>
            <a:t> - The capability of software to interpret the world visually through cameras, video, and images.</a:t>
          </a:r>
        </a:p>
      </dsp:txBody>
      <dsp:txXfrm>
        <a:off x="464327" y="1447510"/>
        <a:ext cx="5494100" cy="577628"/>
      </dsp:txXfrm>
    </dsp:sp>
    <dsp:sp modelId="{A96E656B-A70E-49CB-BA43-084D62B6B9FD}">
      <dsp:nvSpPr>
        <dsp:cNvPr id="0" name=""/>
        <dsp:cNvSpPr/>
      </dsp:nvSpPr>
      <dsp:spPr>
        <a:xfrm>
          <a:off x="0" y="2169545"/>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949EE-1B45-4A5D-BFB0-4C5F7BA5E427}">
      <dsp:nvSpPr>
        <dsp:cNvPr id="0" name=""/>
        <dsp:cNvSpPr/>
      </dsp:nvSpPr>
      <dsp:spPr>
        <a:xfrm>
          <a:off x="121553" y="2259957"/>
          <a:ext cx="221221" cy="2210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0DAE3-5916-4B47-816D-6E1C483FCB8A}">
      <dsp:nvSpPr>
        <dsp:cNvPr id="0" name=""/>
        <dsp:cNvSpPr/>
      </dsp:nvSpPr>
      <dsp:spPr>
        <a:xfrm>
          <a:off x="464327" y="2169545"/>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Natural language processing</a:t>
          </a:r>
          <a:r>
            <a:rPr lang="en-US" sz="1400" kern="1200" dirty="0"/>
            <a:t> - The capability for a computer to interpret written or spoken language, and respond in kind.</a:t>
          </a:r>
        </a:p>
      </dsp:txBody>
      <dsp:txXfrm>
        <a:off x="464327" y="2169545"/>
        <a:ext cx="5494100" cy="577628"/>
      </dsp:txXfrm>
    </dsp:sp>
    <dsp:sp modelId="{DBB60867-7829-46F0-ADA1-328F13C39F54}">
      <dsp:nvSpPr>
        <dsp:cNvPr id="0" name=""/>
        <dsp:cNvSpPr/>
      </dsp:nvSpPr>
      <dsp:spPr>
        <a:xfrm>
          <a:off x="0" y="2891581"/>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819AE-3C81-412F-B613-BB65ED3A6299}">
      <dsp:nvSpPr>
        <dsp:cNvPr id="0" name=""/>
        <dsp:cNvSpPr/>
      </dsp:nvSpPr>
      <dsp:spPr>
        <a:xfrm>
          <a:off x="121553" y="2981992"/>
          <a:ext cx="221221" cy="2210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886FD-29D7-4621-A050-6C4038DD987B}">
      <dsp:nvSpPr>
        <dsp:cNvPr id="0" name=""/>
        <dsp:cNvSpPr/>
      </dsp:nvSpPr>
      <dsp:spPr>
        <a:xfrm>
          <a:off x="464327" y="2891581"/>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Conversational AI</a:t>
          </a:r>
          <a:r>
            <a:rPr lang="en-US" sz="1400" kern="1200" dirty="0"/>
            <a:t> - The capability of a software "agent" to participate in a conversation.</a:t>
          </a:r>
        </a:p>
      </dsp:txBody>
      <dsp:txXfrm>
        <a:off x="464327" y="2891581"/>
        <a:ext cx="5494100" cy="577628"/>
      </dsp:txXfrm>
    </dsp:sp>
    <dsp:sp modelId="{19775E24-D7BA-4907-953B-986F31343AF9}">
      <dsp:nvSpPr>
        <dsp:cNvPr id="0" name=""/>
        <dsp:cNvSpPr/>
      </dsp:nvSpPr>
      <dsp:spPr>
        <a:xfrm>
          <a:off x="0" y="3613616"/>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B03E2-7DB9-4521-985C-042DAFDDA3C6}">
      <dsp:nvSpPr>
        <dsp:cNvPr id="0" name=""/>
        <dsp:cNvSpPr/>
      </dsp:nvSpPr>
      <dsp:spPr>
        <a:xfrm>
          <a:off x="121553" y="3704027"/>
          <a:ext cx="221221" cy="221005"/>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567EC-6BBA-40A1-9A9E-BB75902E2EE3}">
      <dsp:nvSpPr>
        <dsp:cNvPr id="0" name=""/>
        <dsp:cNvSpPr/>
      </dsp:nvSpPr>
      <dsp:spPr>
        <a:xfrm>
          <a:off x="464327" y="3613616"/>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Knowledge mining</a:t>
          </a:r>
          <a:r>
            <a:rPr lang="en-US" sz="1400" kern="1200" dirty="0"/>
            <a:t> - The capability to extract information from large volumes of often unstructured data to create a searchable knowledge store.</a:t>
          </a:r>
        </a:p>
      </dsp:txBody>
      <dsp:txXfrm>
        <a:off x="464327" y="3613616"/>
        <a:ext cx="5494100" cy="577628"/>
      </dsp:txXfrm>
    </dsp:sp>
    <dsp:sp modelId="{B7358ED2-BC17-4AA7-A35B-C0DBDFFC8661}">
      <dsp:nvSpPr>
        <dsp:cNvPr id="0" name=""/>
        <dsp:cNvSpPr/>
      </dsp:nvSpPr>
      <dsp:spPr>
        <a:xfrm>
          <a:off x="0" y="4335651"/>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301B8-EFCD-4171-9ACC-82E9C9AB5877}">
      <dsp:nvSpPr>
        <dsp:cNvPr id="0" name=""/>
        <dsp:cNvSpPr/>
      </dsp:nvSpPr>
      <dsp:spPr>
        <a:xfrm>
          <a:off x="121553" y="4426062"/>
          <a:ext cx="221221" cy="22100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5FBF3-9E9C-41AF-8DB1-87AFFD24BFF9}">
      <dsp:nvSpPr>
        <dsp:cNvPr id="0" name=""/>
        <dsp:cNvSpPr/>
      </dsp:nvSpPr>
      <dsp:spPr>
        <a:xfrm>
          <a:off x="464327" y="4335651"/>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rtl="0">
            <a:lnSpc>
              <a:spcPct val="100000"/>
            </a:lnSpc>
            <a:spcBef>
              <a:spcPct val="0"/>
            </a:spcBef>
            <a:spcAft>
              <a:spcPct val="35000"/>
            </a:spcAft>
            <a:buNone/>
          </a:pPr>
          <a:r>
            <a:rPr lang="en-US" sz="1400" kern="1200" dirty="0">
              <a:latin typeface="Bierstadt"/>
            </a:rPr>
            <a:t>Fuzzy Logic Systems -  Mimics Human Decision Making </a:t>
          </a:r>
          <a:endParaRPr lang="en-US" sz="1400" kern="1200" dirty="0"/>
        </a:p>
      </dsp:txBody>
      <dsp:txXfrm>
        <a:off x="464327" y="4335651"/>
        <a:ext cx="5494100" cy="577628"/>
      </dsp:txXfrm>
    </dsp:sp>
    <dsp:sp modelId="{D34DD6E0-50B2-463F-B7C3-4D2D51314B85}">
      <dsp:nvSpPr>
        <dsp:cNvPr id="0" name=""/>
        <dsp:cNvSpPr/>
      </dsp:nvSpPr>
      <dsp:spPr>
        <a:xfrm>
          <a:off x="0" y="5057686"/>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70D39-DFAA-4BB1-9C35-BCEE66888C31}">
      <dsp:nvSpPr>
        <dsp:cNvPr id="0" name=""/>
        <dsp:cNvSpPr/>
      </dsp:nvSpPr>
      <dsp:spPr>
        <a:xfrm>
          <a:off x="121553" y="5148097"/>
          <a:ext cx="221221" cy="22100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5F1CB-D27A-44AD-A27D-8768B95C9CF0}">
      <dsp:nvSpPr>
        <dsp:cNvPr id="0" name=""/>
        <dsp:cNvSpPr/>
      </dsp:nvSpPr>
      <dsp:spPr>
        <a:xfrm>
          <a:off x="464327" y="5057686"/>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rtl="0">
            <a:lnSpc>
              <a:spcPct val="100000"/>
            </a:lnSpc>
            <a:spcBef>
              <a:spcPct val="0"/>
            </a:spcBef>
            <a:spcAft>
              <a:spcPct val="35000"/>
            </a:spcAft>
            <a:buNone/>
          </a:pPr>
          <a:r>
            <a:rPr lang="en-US" sz="1400" kern="1200" dirty="0">
              <a:latin typeface="Bierstadt"/>
            </a:rPr>
            <a:t>Swarm Intelligence – </a:t>
          </a:r>
          <a:r>
            <a:rPr lang="en-US" sz="1400" b="1" kern="1200" dirty="0"/>
            <a:t>Swarm intelligence</a:t>
          </a:r>
          <a:r>
            <a:rPr lang="en-US" sz="1400" kern="1200" dirty="0"/>
            <a:t> (SI) is an </a:t>
          </a:r>
          <a:r>
            <a:rPr lang="en-US" sz="1400" b="1" kern="1200" dirty="0"/>
            <a:t>artificial intelligence</a:t>
          </a:r>
          <a:r>
            <a:rPr lang="en-US" sz="1400" kern="1200" dirty="0"/>
            <a:t> approach which is inspired by natural behavior to solve optimization problems.</a:t>
          </a:r>
        </a:p>
      </dsp:txBody>
      <dsp:txXfrm>
        <a:off x="464327" y="5057686"/>
        <a:ext cx="5494100" cy="57762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50F68-9591-4920-A12E-C328B0161C7C}">
      <dsp:nvSpPr>
        <dsp:cNvPr id="0" name=""/>
        <dsp:cNvSpPr/>
      </dsp:nvSpPr>
      <dsp:spPr>
        <a:xfrm>
          <a:off x="2902" y="54449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Computer Vision is an area of AI that deals with visual processing.  </a:t>
          </a:r>
          <a:r>
            <a:rPr lang="en-US" sz="1800" kern="1200">
              <a:hlinkClick xmlns:r="http://schemas.openxmlformats.org/officeDocument/2006/relationships" r:id="rId1"/>
            </a:rPr>
            <a:t>Seeing AI</a:t>
          </a:r>
          <a:endParaRPr lang="en-US" sz="1800" kern="1200"/>
        </a:p>
      </dsp:txBody>
      <dsp:txXfrm>
        <a:off x="2902" y="544496"/>
        <a:ext cx="2302371" cy="1381422"/>
      </dsp:txXfrm>
    </dsp:sp>
    <dsp:sp modelId="{FB91FD34-9D90-4C54-AD28-0A5985DF51B7}">
      <dsp:nvSpPr>
        <dsp:cNvPr id="0" name=""/>
        <dsp:cNvSpPr/>
      </dsp:nvSpPr>
      <dsp:spPr>
        <a:xfrm>
          <a:off x="2535510" y="54449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classification</a:t>
          </a:r>
        </a:p>
      </dsp:txBody>
      <dsp:txXfrm>
        <a:off x="2535510" y="544496"/>
        <a:ext cx="2302371" cy="1381422"/>
      </dsp:txXfrm>
    </dsp:sp>
    <dsp:sp modelId="{67146683-F732-4788-880B-4EEE299826FC}">
      <dsp:nvSpPr>
        <dsp:cNvPr id="0" name=""/>
        <dsp:cNvSpPr/>
      </dsp:nvSpPr>
      <dsp:spPr>
        <a:xfrm>
          <a:off x="5068118" y="544496"/>
          <a:ext cx="2302371" cy="138142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Object detection</a:t>
          </a:r>
        </a:p>
      </dsp:txBody>
      <dsp:txXfrm>
        <a:off x="5068118" y="544496"/>
        <a:ext cx="2302371" cy="1381422"/>
      </dsp:txXfrm>
    </dsp:sp>
    <dsp:sp modelId="{154010EE-4740-4C8F-BBA1-8D30E79F467C}">
      <dsp:nvSpPr>
        <dsp:cNvPr id="0" name=""/>
        <dsp:cNvSpPr/>
      </dsp:nvSpPr>
      <dsp:spPr>
        <a:xfrm>
          <a:off x="7600726" y="544496"/>
          <a:ext cx="2302371" cy="13814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Semantic segmentation</a:t>
          </a:r>
        </a:p>
      </dsp:txBody>
      <dsp:txXfrm>
        <a:off x="7600726" y="544496"/>
        <a:ext cx="2302371" cy="1381422"/>
      </dsp:txXfrm>
    </dsp:sp>
    <dsp:sp modelId="{83AB34C1-13BF-4A55-8B89-7298D2C0B070}">
      <dsp:nvSpPr>
        <dsp:cNvPr id="0" name=""/>
        <dsp:cNvSpPr/>
      </dsp:nvSpPr>
      <dsp:spPr>
        <a:xfrm>
          <a:off x="1269206" y="2156156"/>
          <a:ext cx="2302371" cy="138142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analysis</a:t>
          </a:r>
        </a:p>
      </dsp:txBody>
      <dsp:txXfrm>
        <a:off x="1269206" y="2156156"/>
        <a:ext cx="2302371" cy="1381422"/>
      </dsp:txXfrm>
    </dsp:sp>
    <dsp:sp modelId="{5F103B6C-0EFA-430A-891D-F452192B0E5B}">
      <dsp:nvSpPr>
        <dsp:cNvPr id="0" name=""/>
        <dsp:cNvSpPr/>
      </dsp:nvSpPr>
      <dsp:spPr>
        <a:xfrm>
          <a:off x="3801814" y="215615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Face detection, analysis, and recognition</a:t>
          </a:r>
        </a:p>
      </dsp:txBody>
      <dsp:txXfrm>
        <a:off x="3801814" y="2156156"/>
        <a:ext cx="2302371" cy="1381422"/>
      </dsp:txXfrm>
    </dsp:sp>
    <dsp:sp modelId="{00AE5692-F55C-43CC-9BD2-C143036A8645}">
      <dsp:nvSpPr>
        <dsp:cNvPr id="0" name=""/>
        <dsp:cNvSpPr/>
      </dsp:nvSpPr>
      <dsp:spPr>
        <a:xfrm>
          <a:off x="6334422" y="215615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Optical character recognition (OCR)</a:t>
          </a:r>
        </a:p>
      </dsp:txBody>
      <dsp:txXfrm>
        <a:off x="6334422" y="2156156"/>
        <a:ext cx="2302371" cy="13814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D4F8D-2471-4DBA-9D36-81A5729E9A12}">
      <dsp:nvSpPr>
        <dsp:cNvPr id="0" name=""/>
        <dsp:cNvSpPr/>
      </dsp:nvSpPr>
      <dsp:spPr>
        <a:xfrm>
          <a:off x="0" y="1477"/>
          <a:ext cx="6055450" cy="26839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Natural language processing (NLP) is the area of AI that deals with creating software that understands written and spoken language</a:t>
          </a:r>
        </a:p>
      </dsp:txBody>
      <dsp:txXfrm>
        <a:off x="131021" y="132498"/>
        <a:ext cx="5793408" cy="2421937"/>
      </dsp:txXfrm>
    </dsp:sp>
    <dsp:sp modelId="{27FE2C2A-8683-42D2-9AC1-8173D78B3A2A}">
      <dsp:nvSpPr>
        <dsp:cNvPr id="0" name=""/>
        <dsp:cNvSpPr/>
      </dsp:nvSpPr>
      <dsp:spPr>
        <a:xfrm>
          <a:off x="0" y="2685457"/>
          <a:ext cx="605545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Analyze and interpret text in documents, email messages, and other sources.</a:t>
          </a:r>
        </a:p>
        <a:p>
          <a:pPr marL="228600" lvl="1" indent="-228600" algn="l" defTabSz="1066800">
            <a:lnSpc>
              <a:spcPct val="90000"/>
            </a:lnSpc>
            <a:spcBef>
              <a:spcPct val="0"/>
            </a:spcBef>
            <a:spcAft>
              <a:spcPct val="20000"/>
            </a:spcAft>
            <a:buChar char="•"/>
          </a:pPr>
          <a:r>
            <a:rPr lang="en-US" sz="2400" kern="1200"/>
            <a:t>Interpret spoken language and synthesize speech responses.</a:t>
          </a:r>
        </a:p>
        <a:p>
          <a:pPr marL="228600" lvl="1" indent="-228600" algn="l" defTabSz="1066800">
            <a:lnSpc>
              <a:spcPct val="90000"/>
            </a:lnSpc>
            <a:spcBef>
              <a:spcPct val="0"/>
            </a:spcBef>
            <a:spcAft>
              <a:spcPct val="20000"/>
            </a:spcAft>
            <a:buChar char="•"/>
          </a:pPr>
          <a:r>
            <a:rPr lang="en-US" sz="2400" kern="1200"/>
            <a:t>Automatically translate spoken or written phrases between languages</a:t>
          </a:r>
        </a:p>
        <a:p>
          <a:pPr marL="228600" lvl="1" indent="-228600" algn="l" defTabSz="1066800">
            <a:lnSpc>
              <a:spcPct val="90000"/>
            </a:lnSpc>
            <a:spcBef>
              <a:spcPct val="0"/>
            </a:spcBef>
            <a:spcAft>
              <a:spcPct val="20000"/>
            </a:spcAft>
            <a:buChar char="•"/>
          </a:pPr>
          <a:r>
            <a:rPr lang="en-US" sz="2400" kern="1200"/>
            <a:t>Interpret commands and determine appropriate actions.</a:t>
          </a:r>
        </a:p>
      </dsp:txBody>
      <dsp:txXfrm>
        <a:off x="0" y="2685457"/>
        <a:ext cx="6055450" cy="295181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7BF18-1C16-4500-994B-0892B1697A1F}">
      <dsp:nvSpPr>
        <dsp:cNvPr id="0" name=""/>
        <dsp:cNvSpPr/>
      </dsp:nvSpPr>
      <dsp:spPr>
        <a:xfrm>
          <a:off x="0" y="86534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41418-E244-4BB8-BE73-04BF78E06849}">
      <dsp:nvSpPr>
        <dsp:cNvPr id="0" name=""/>
        <dsp:cNvSpPr/>
      </dsp:nvSpPr>
      <dsp:spPr>
        <a:xfrm>
          <a:off x="495725" y="1234066"/>
          <a:ext cx="901319" cy="901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ED8E0-7A0C-41C4-985F-FD22951B609D}">
      <dsp:nvSpPr>
        <dsp:cNvPr id="0" name=""/>
        <dsp:cNvSpPr/>
      </dsp:nvSpPr>
      <dsp:spPr>
        <a:xfrm>
          <a:off x="1892771" y="86534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i="1" kern="1200"/>
            <a:t>Starship Commander</a:t>
          </a:r>
          <a:r>
            <a:rPr lang="en-US" sz="1400" kern="1200"/>
            <a:t>, is a virtual reality (VR) game from Human Interact, that takes place in a science fiction world. The game uses natural language processing to enable players to control the narrative and interact with in-game characters and starship systems.</a:t>
          </a:r>
        </a:p>
      </dsp:txBody>
      <dsp:txXfrm>
        <a:off x="1892771" y="865344"/>
        <a:ext cx="4104528" cy="1742786"/>
      </dsp:txXfrm>
    </dsp:sp>
    <dsp:sp modelId="{D6D4596E-A7B8-450E-8B68-A3B3118B70DF}">
      <dsp:nvSpPr>
        <dsp:cNvPr id="0" name=""/>
        <dsp:cNvSpPr/>
      </dsp:nvSpPr>
      <dsp:spPr>
        <a:xfrm>
          <a:off x="0" y="303062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40D8-5005-4C15-8C2B-92AC494F3312}">
      <dsp:nvSpPr>
        <dsp:cNvPr id="0" name=""/>
        <dsp:cNvSpPr/>
      </dsp:nvSpPr>
      <dsp:spPr>
        <a:xfrm>
          <a:off x="495725" y="3399346"/>
          <a:ext cx="901319" cy="901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FF7A-1072-4DBF-9AD3-F7AF9D82409B}">
      <dsp:nvSpPr>
        <dsp:cNvPr id="0" name=""/>
        <dsp:cNvSpPr/>
      </dsp:nvSpPr>
      <dsp:spPr>
        <a:xfrm>
          <a:off x="1892771" y="303062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kern="1200">
              <a:hlinkClick xmlns:r="http://schemas.openxmlformats.org/officeDocument/2006/relationships" r:id="rId5"/>
            </a:rPr>
            <a:t>https://www.microsoft.com/en-us/videoplayer/embed/RE4vyDj?postJsllMsg=true</a:t>
          </a:r>
          <a:endParaRPr lang="en-US" sz="1400" kern="1200"/>
        </a:p>
      </dsp:txBody>
      <dsp:txXfrm>
        <a:off x="1892771" y="3030624"/>
        <a:ext cx="4104528" cy="174278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DCCEC-257F-4D0A-B80E-342F9AB28E2F}">
      <dsp:nvSpPr>
        <dsp:cNvPr id="0" name=""/>
        <dsp:cNvSpPr/>
      </dsp:nvSpPr>
      <dsp:spPr>
        <a:xfrm>
          <a:off x="0" y="4575"/>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BD141-93F6-4569-A1D2-7BFEBCE9A1A5}">
      <dsp:nvSpPr>
        <dsp:cNvPr id="0" name=""/>
        <dsp:cNvSpPr/>
      </dsp:nvSpPr>
      <dsp:spPr>
        <a:xfrm>
          <a:off x="167033" y="128815"/>
          <a:ext cx="303993" cy="303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719E71-4029-4757-9F30-0A933D38E6FF}">
      <dsp:nvSpPr>
        <dsp:cNvPr id="0" name=""/>
        <dsp:cNvSpPr/>
      </dsp:nvSpPr>
      <dsp:spPr>
        <a:xfrm>
          <a:off x="638059" y="4575"/>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kern="1200" dirty="0"/>
            <a:t>In Microsoft Azure, you can use the following cognitive services to build natural language processing solutions:</a:t>
          </a:r>
        </a:p>
      </dsp:txBody>
      <dsp:txXfrm>
        <a:off x="638059" y="4575"/>
        <a:ext cx="5293566" cy="776497"/>
      </dsp:txXfrm>
    </dsp:sp>
    <dsp:sp modelId="{3BC4920F-BD5C-40EB-A4FD-B686BC6430F1}">
      <dsp:nvSpPr>
        <dsp:cNvPr id="0" name=""/>
        <dsp:cNvSpPr/>
      </dsp:nvSpPr>
      <dsp:spPr>
        <a:xfrm>
          <a:off x="0" y="975196"/>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F6569-4860-4A9C-9EFD-E73F04850CD4}">
      <dsp:nvSpPr>
        <dsp:cNvPr id="0" name=""/>
        <dsp:cNvSpPr/>
      </dsp:nvSpPr>
      <dsp:spPr>
        <a:xfrm>
          <a:off x="167033" y="1099436"/>
          <a:ext cx="303993" cy="303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0C8C20-4ED8-42E8-9059-B2A80CB5C0E3}">
      <dsp:nvSpPr>
        <dsp:cNvPr id="0" name=""/>
        <dsp:cNvSpPr/>
      </dsp:nvSpPr>
      <dsp:spPr>
        <a:xfrm>
          <a:off x="638059" y="975196"/>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Text Analytics: </a:t>
          </a:r>
          <a:r>
            <a:rPr lang="en-US" sz="1400" kern="1200" dirty="0"/>
            <a:t>Use this service to analyze text documents and extract key phrases, detect entities (such as places, dates, and people), and evaluate sentiment (how positive or negative a document is)</a:t>
          </a:r>
        </a:p>
      </dsp:txBody>
      <dsp:txXfrm>
        <a:off x="638059" y="975196"/>
        <a:ext cx="5293566" cy="776497"/>
      </dsp:txXfrm>
    </dsp:sp>
    <dsp:sp modelId="{3DE66DEB-4FDB-426E-A7C8-A9A3B103FC9A}">
      <dsp:nvSpPr>
        <dsp:cNvPr id="0" name=""/>
        <dsp:cNvSpPr/>
      </dsp:nvSpPr>
      <dsp:spPr>
        <a:xfrm>
          <a:off x="0" y="1945818"/>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0B635-80E3-4387-B75E-B375090043E7}">
      <dsp:nvSpPr>
        <dsp:cNvPr id="0" name=""/>
        <dsp:cNvSpPr/>
      </dsp:nvSpPr>
      <dsp:spPr>
        <a:xfrm>
          <a:off x="167033" y="2070057"/>
          <a:ext cx="303993" cy="303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C8DC3-6546-40FB-92A6-38FC0EF5598A}">
      <dsp:nvSpPr>
        <dsp:cNvPr id="0" name=""/>
        <dsp:cNvSpPr/>
      </dsp:nvSpPr>
      <dsp:spPr>
        <a:xfrm>
          <a:off x="638059" y="1945818"/>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Translator Text:  </a:t>
          </a:r>
          <a:r>
            <a:rPr lang="en-US" sz="1400" kern="1200" dirty="0"/>
            <a:t>Use this service to translate text between more than 60 languages.</a:t>
          </a:r>
        </a:p>
      </dsp:txBody>
      <dsp:txXfrm>
        <a:off x="638059" y="1945818"/>
        <a:ext cx="5293566" cy="776497"/>
      </dsp:txXfrm>
    </dsp:sp>
    <dsp:sp modelId="{F5798F49-55A3-4C82-BE4D-6C49132B23A6}">
      <dsp:nvSpPr>
        <dsp:cNvPr id="0" name=""/>
        <dsp:cNvSpPr/>
      </dsp:nvSpPr>
      <dsp:spPr>
        <a:xfrm>
          <a:off x="0" y="2916439"/>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5649C-B29A-4066-84C6-98956A38DEB1}">
      <dsp:nvSpPr>
        <dsp:cNvPr id="0" name=""/>
        <dsp:cNvSpPr/>
      </dsp:nvSpPr>
      <dsp:spPr>
        <a:xfrm>
          <a:off x="167033" y="3040679"/>
          <a:ext cx="303993" cy="3036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69BB97-94FF-46ED-BD6C-873DEA524044}">
      <dsp:nvSpPr>
        <dsp:cNvPr id="0" name=""/>
        <dsp:cNvSpPr/>
      </dsp:nvSpPr>
      <dsp:spPr>
        <a:xfrm>
          <a:off x="638059" y="2916439"/>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Speech: </a:t>
          </a:r>
          <a:r>
            <a:rPr lang="en-US" sz="1400" kern="1200" dirty="0"/>
            <a:t>Use this service to recognize and synthesize speech, and to translate spoken languages</a:t>
          </a:r>
        </a:p>
      </dsp:txBody>
      <dsp:txXfrm>
        <a:off x="638059" y="2916439"/>
        <a:ext cx="5293566" cy="776497"/>
      </dsp:txXfrm>
    </dsp:sp>
    <dsp:sp modelId="{D5E07A0F-28DE-4D7B-8FCC-ECDDBA8E84C3}">
      <dsp:nvSpPr>
        <dsp:cNvPr id="0" name=""/>
        <dsp:cNvSpPr/>
      </dsp:nvSpPr>
      <dsp:spPr>
        <a:xfrm>
          <a:off x="0" y="3887060"/>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5F3FA-57A7-4900-94A3-5626ED3A4155}">
      <dsp:nvSpPr>
        <dsp:cNvPr id="0" name=""/>
        <dsp:cNvSpPr/>
      </dsp:nvSpPr>
      <dsp:spPr>
        <a:xfrm>
          <a:off x="167033" y="4011300"/>
          <a:ext cx="303993" cy="3036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2E0E7-8046-4B67-9411-A930A73E25FA}">
      <dsp:nvSpPr>
        <dsp:cNvPr id="0" name=""/>
        <dsp:cNvSpPr/>
      </dsp:nvSpPr>
      <dsp:spPr>
        <a:xfrm>
          <a:off x="638059" y="3887060"/>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Language Understanding Intelligent Service (LUIS</a:t>
          </a:r>
          <a:r>
            <a:rPr lang="en-US" sz="1400" kern="1200" dirty="0"/>
            <a:t>): Use this service to train a language model that can understand spoken or text-based commands</a:t>
          </a:r>
        </a:p>
      </dsp:txBody>
      <dsp:txXfrm>
        <a:off x="638059" y="3887060"/>
        <a:ext cx="5293566" cy="776497"/>
      </dsp:txXfrm>
    </dsp:sp>
    <dsp:sp modelId="{E67AA0B5-B22E-4386-8DD6-F1BAD9A802A8}">
      <dsp:nvSpPr>
        <dsp:cNvPr id="0" name=""/>
        <dsp:cNvSpPr/>
      </dsp:nvSpPr>
      <dsp:spPr>
        <a:xfrm>
          <a:off x="0" y="4857682"/>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75402-BA93-489E-A25F-9EC1B32276EE}">
      <dsp:nvSpPr>
        <dsp:cNvPr id="0" name=""/>
        <dsp:cNvSpPr/>
      </dsp:nvSpPr>
      <dsp:spPr>
        <a:xfrm>
          <a:off x="167033" y="4981921"/>
          <a:ext cx="303993" cy="303696"/>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3545B-D4E3-4275-90DC-FC1BF73272A4}">
      <dsp:nvSpPr>
        <dsp:cNvPr id="0" name=""/>
        <dsp:cNvSpPr/>
      </dsp:nvSpPr>
      <dsp:spPr>
        <a:xfrm>
          <a:off x="638059" y="4857682"/>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90000"/>
            </a:lnSpc>
            <a:spcBef>
              <a:spcPct val="0"/>
            </a:spcBef>
            <a:spcAft>
              <a:spcPct val="35000"/>
            </a:spcAft>
            <a:buNone/>
          </a:pPr>
          <a:r>
            <a:rPr lang="en-US" sz="1400" kern="1200" dirty="0">
              <a:latin typeface="Bierstadt"/>
              <a:hlinkClick xmlns:r="http://schemas.openxmlformats.org/officeDocument/2006/relationships" r:id="rId11"/>
            </a:rPr>
            <a:t>https://aidemos.microsoft.com/luis/demo</a:t>
          </a:r>
          <a:endParaRPr lang="en-US" sz="1400" kern="1200" dirty="0">
            <a:latin typeface="Bierstadt"/>
          </a:endParaRPr>
        </a:p>
      </dsp:txBody>
      <dsp:txXfrm>
        <a:off x="638059" y="4857682"/>
        <a:ext cx="5293566" cy="77649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D396B-44F1-4336-AD88-A1E8AC12C750}">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3C304-DD73-453D-B538-15AD4B99E417}">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E2D0E-BDB2-4572-BD3C-A6BB0BB6AF88}">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is the term used to describe solutions where AI agents participate in conversations with humans</a:t>
          </a:r>
        </a:p>
      </dsp:txBody>
      <dsp:txXfrm>
        <a:off x="1860334" y="688"/>
        <a:ext cx="4195115" cy="1610679"/>
      </dsp:txXfrm>
    </dsp:sp>
    <dsp:sp modelId="{14B62C89-98C8-4F39-9030-05692DCF5133}">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2BE44A-AB68-4634-BC07-095F4FCC3B3B}">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89E0-E04E-4E26-9E8E-0D878F628062}">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solutions use </a:t>
          </a:r>
          <a:r>
            <a:rPr lang="en-US" sz="1800" i="1" kern="1200"/>
            <a:t>bots</a:t>
          </a:r>
          <a:r>
            <a:rPr lang="en-US" sz="1800" kern="1200"/>
            <a:t> to manage dialogs with users.</a:t>
          </a:r>
        </a:p>
      </dsp:txBody>
      <dsp:txXfrm>
        <a:off x="1860334" y="2014037"/>
        <a:ext cx="4195115" cy="1610679"/>
      </dsp:txXfrm>
    </dsp:sp>
    <dsp:sp modelId="{5AD2B657-C1BE-458A-9510-DDF5BB386C23}">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D12DD-7B5A-4C27-AE19-BE243FF0192C}">
      <dsp:nvSpPr>
        <dsp:cNvPr id="0" name=""/>
        <dsp:cNvSpPr/>
      </dsp:nvSpPr>
      <dsp:spPr>
        <a:xfrm>
          <a:off x="487230" y="4389790"/>
          <a:ext cx="885873" cy="885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1D9AF-CF2A-47C4-8304-A7795518324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These dialogs can take place through web site interfaces, email, social media platforms, messaging systems, phone calls, and other channels.</a:t>
          </a:r>
        </a:p>
      </dsp:txBody>
      <dsp:txXfrm>
        <a:off x="1860334" y="4027387"/>
        <a:ext cx="4195115" cy="161067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7B2BD-2B3C-4984-8624-A280FF75BE2D}">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6809D-135F-4717-B7EA-9EC812795E21}">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37B9C-44CA-4332-AA62-A08510659DDF}">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111250">
            <a:lnSpc>
              <a:spcPct val="90000"/>
            </a:lnSpc>
            <a:spcBef>
              <a:spcPct val="0"/>
            </a:spcBef>
            <a:spcAft>
              <a:spcPct val="35000"/>
            </a:spcAft>
            <a:buNone/>
          </a:pPr>
          <a:r>
            <a:rPr lang="en-US" sz="2500" b="1" kern="1200" dirty="0"/>
            <a:t>QnA Maker</a:t>
          </a:r>
          <a:endParaRPr lang="en-US" sz="2500" kern="1200" dirty="0"/>
        </a:p>
      </dsp:txBody>
      <dsp:txXfrm>
        <a:off x="1953828" y="916297"/>
        <a:ext cx="4101621" cy="1691626"/>
      </dsp:txXfrm>
    </dsp:sp>
    <dsp:sp modelId="{4DCE6F94-2AA0-4B63-BC57-F9BA7F2F5320}">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C1BE7-6766-4732-8994-CB8199153672}">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2CEB6-1A39-4173-B07B-97AFA60E0BD5}">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111250">
            <a:lnSpc>
              <a:spcPct val="90000"/>
            </a:lnSpc>
            <a:spcBef>
              <a:spcPct val="0"/>
            </a:spcBef>
            <a:spcAft>
              <a:spcPct val="35000"/>
            </a:spcAft>
            <a:buNone/>
          </a:pPr>
          <a:r>
            <a:rPr lang="en-US" sz="2500" b="1" kern="1200" dirty="0"/>
            <a:t>Azure Bot Service</a:t>
          </a:r>
          <a:endParaRPr lang="en-US" sz="2500" kern="1200" dirty="0"/>
        </a:p>
      </dsp:txBody>
      <dsp:txXfrm>
        <a:off x="1953828" y="3030830"/>
        <a:ext cx="4101621" cy="16916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0B8A9-E01A-458F-930A-786FEEBCE5F9}">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63D18-4A59-41C7-B57C-ACB36608C860}">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57FC8-2C69-475A-8076-2CB48D4C4926}">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755650">
            <a:lnSpc>
              <a:spcPct val="100000"/>
            </a:lnSpc>
            <a:spcBef>
              <a:spcPct val="0"/>
            </a:spcBef>
            <a:spcAft>
              <a:spcPct val="35000"/>
            </a:spcAft>
            <a:buNone/>
          </a:pPr>
          <a:r>
            <a:rPr lang="en-US" sz="1700" kern="1200"/>
            <a:t>This cognitive service enables you to quickly build a </a:t>
          </a:r>
          <a:r>
            <a:rPr lang="en-US" sz="1700" i="1" kern="1200"/>
            <a:t>knowledge base</a:t>
          </a:r>
          <a:r>
            <a:rPr lang="en-US" sz="1700" kern="1200"/>
            <a:t> of questions and answers that can form the basis of a dialog between a human and an AI agent.</a:t>
          </a:r>
        </a:p>
      </dsp:txBody>
      <dsp:txXfrm>
        <a:off x="1953828" y="916297"/>
        <a:ext cx="4101621" cy="1691626"/>
      </dsp:txXfrm>
    </dsp:sp>
    <dsp:sp modelId="{97078DF0-0DD4-49C7-AF1F-3F3E49B0697B}">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FB8A-80FD-4DB8-9CE9-B11E5EC4A4CD}">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B6E4A-2E40-4511-AF6D-FCE8516A4EB3}">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755650">
            <a:lnSpc>
              <a:spcPct val="100000"/>
            </a:lnSpc>
            <a:spcBef>
              <a:spcPct val="0"/>
            </a:spcBef>
            <a:spcAft>
              <a:spcPct val="35000"/>
            </a:spcAft>
            <a:buNone/>
          </a:pPr>
          <a:r>
            <a:rPr lang="en-US" sz="1700" kern="1200"/>
            <a:t>QnA service can only retrieve answers from the Knowledgebase, nothing else. You can think it as a fancier Database, you can query it using human language.</a:t>
          </a:r>
        </a:p>
      </dsp:txBody>
      <dsp:txXfrm>
        <a:off x="1953828" y="3030830"/>
        <a:ext cx="4101621" cy="169162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B0119-2A59-4E9D-A939-F61072507051}">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03C70-31C4-4F03-9834-FEFCA6A8A8FE}">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66AF0-1D56-4982-BE2E-CC2F56E9C692}">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100000"/>
            </a:lnSpc>
            <a:spcBef>
              <a:spcPct val="0"/>
            </a:spcBef>
            <a:spcAft>
              <a:spcPct val="35000"/>
            </a:spcAft>
            <a:buNone/>
          </a:pPr>
          <a:r>
            <a:rPr lang="en-US" sz="1400" kern="1200" dirty="0"/>
            <a:t>This service provides a platform for creating, publishing, and managing bots. </a:t>
          </a:r>
        </a:p>
      </dsp:txBody>
      <dsp:txXfrm>
        <a:off x="1860334" y="688"/>
        <a:ext cx="4195115" cy="1610679"/>
      </dsp:txXfrm>
    </dsp:sp>
    <dsp:sp modelId="{C7BCFBFF-F2F1-4E06-8776-EBD357C2CD25}">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A1BD8-3B27-4B44-A096-047410AA5E97}">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D2FCB-A49D-4CB6-B6B4-503B7F23D006}">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100000"/>
            </a:lnSpc>
            <a:spcBef>
              <a:spcPct val="0"/>
            </a:spcBef>
            <a:spcAft>
              <a:spcPct val="35000"/>
            </a:spcAft>
            <a:buNone/>
          </a:pPr>
          <a:r>
            <a:rPr lang="en-US" sz="1400" kern="1200" dirty="0"/>
            <a:t>Developers can use the </a:t>
          </a:r>
          <a:r>
            <a:rPr lang="en-US" sz="1400" i="1" kern="1200" dirty="0"/>
            <a:t>Bot Framework</a:t>
          </a:r>
          <a:r>
            <a:rPr lang="en-US" sz="1400" kern="1200" dirty="0"/>
            <a:t> to create a bot and manage it with Azure Bot Service - integrating back-end services like </a:t>
          </a:r>
          <a:r>
            <a:rPr lang="en-US" sz="1400" kern="1200" dirty="0" err="1"/>
            <a:t>QnA</a:t>
          </a:r>
          <a:r>
            <a:rPr lang="en-US" sz="1400" kern="1200" dirty="0"/>
            <a:t> Maker and LUIS, and connecting to channels for web chat, email, Microsoft Teams, and others.</a:t>
          </a:r>
        </a:p>
      </dsp:txBody>
      <dsp:txXfrm>
        <a:off x="1860334" y="2014037"/>
        <a:ext cx="4195115" cy="1610679"/>
      </dsp:txXfrm>
    </dsp:sp>
    <dsp:sp modelId="{007F0DC6-D86A-40D1-89BD-296734048767}">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B70A7-3E77-4756-ABBD-AB1302B53EC4}">
      <dsp:nvSpPr>
        <dsp:cNvPr id="0" name=""/>
        <dsp:cNvSpPr/>
      </dsp:nvSpPr>
      <dsp:spPr>
        <a:xfrm>
          <a:off x="487230" y="4389790"/>
          <a:ext cx="885873" cy="885873"/>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9A2FA-0D02-4F2F-8F86-FCF79F71A9B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90000"/>
            </a:lnSpc>
            <a:spcBef>
              <a:spcPct val="0"/>
            </a:spcBef>
            <a:spcAft>
              <a:spcPct val="35000"/>
            </a:spcAft>
            <a:buNone/>
          </a:pPr>
          <a:r>
            <a:rPr lang="en-US" sz="1400" kern="1200" dirty="0">
              <a:latin typeface="Bierstadt"/>
              <a:hlinkClick xmlns:r="http://schemas.openxmlformats.org/officeDocument/2006/relationships" r:id="rId5"/>
            </a:rPr>
            <a:t>https://www.microsoft.com/en-us/research/project/health-bot/</a:t>
          </a:r>
          <a:endParaRPr lang="en-US" sz="1400" kern="1200" dirty="0">
            <a:latin typeface="Bierstadt"/>
          </a:endParaRPr>
        </a:p>
      </dsp:txBody>
      <dsp:txXfrm>
        <a:off x="1860334" y="4027387"/>
        <a:ext cx="4195115" cy="161067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200BC-E6CA-485A-ADFC-EFB815D18585}">
      <dsp:nvSpPr>
        <dsp:cNvPr id="0" name=""/>
        <dsp:cNvSpPr/>
      </dsp:nvSpPr>
      <dsp:spPr>
        <a:xfrm>
          <a:off x="0" y="688"/>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34BB1-869A-42D1-967A-4D6C6CBA0453}">
      <dsp:nvSpPr>
        <dsp:cNvPr id="0" name=""/>
        <dsp:cNvSpPr/>
      </dsp:nvSpPr>
      <dsp:spPr>
        <a:xfrm>
          <a:off x="339206" y="252990"/>
          <a:ext cx="616738" cy="616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FA826E-7F54-457A-8A3E-663B08795A18}">
      <dsp:nvSpPr>
        <dsp:cNvPr id="0" name=""/>
        <dsp:cNvSpPr/>
      </dsp:nvSpPr>
      <dsp:spPr>
        <a:xfrm>
          <a:off x="1295151" y="688"/>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t>AI systems should treat all people fairly</a:t>
          </a:r>
        </a:p>
      </dsp:txBody>
      <dsp:txXfrm>
        <a:off x="1295151" y="688"/>
        <a:ext cx="4417567" cy="1192522"/>
      </dsp:txXfrm>
    </dsp:sp>
    <dsp:sp modelId="{0D0C438A-E669-48A6-9E9F-F6A40EFFC9E1}">
      <dsp:nvSpPr>
        <dsp:cNvPr id="0" name=""/>
        <dsp:cNvSpPr/>
      </dsp:nvSpPr>
      <dsp:spPr>
        <a:xfrm>
          <a:off x="0" y="1482306"/>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8A5ED-1758-49BB-8051-302D7669D534}">
      <dsp:nvSpPr>
        <dsp:cNvPr id="0" name=""/>
        <dsp:cNvSpPr/>
      </dsp:nvSpPr>
      <dsp:spPr>
        <a:xfrm>
          <a:off x="339206" y="1734609"/>
          <a:ext cx="616738" cy="616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79509A-B030-455D-BE13-A930410991C7}">
      <dsp:nvSpPr>
        <dsp:cNvPr id="0" name=""/>
        <dsp:cNvSpPr/>
      </dsp:nvSpPr>
      <dsp:spPr>
        <a:xfrm>
          <a:off x="1295151" y="1482306"/>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rgbClr val="FF0000"/>
              </a:solidFill>
            </a:rPr>
            <a:t>Azure Machine Learning includes the capability to interpret models and quantify the extent to which each feature of the data influences the model's prediction.</a:t>
          </a:r>
        </a:p>
      </dsp:txBody>
      <dsp:txXfrm>
        <a:off x="1295151" y="1482306"/>
        <a:ext cx="4417567" cy="1192522"/>
      </dsp:txXfrm>
    </dsp:sp>
    <dsp:sp modelId="{9FE31E70-7C84-47E0-80E6-210CCDEB557F}">
      <dsp:nvSpPr>
        <dsp:cNvPr id="0" name=""/>
        <dsp:cNvSpPr/>
      </dsp:nvSpPr>
      <dsp:spPr>
        <a:xfrm>
          <a:off x="0" y="2963925"/>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88957-F38C-4E1A-A394-6AA3E2C15265}">
      <dsp:nvSpPr>
        <dsp:cNvPr id="0" name=""/>
        <dsp:cNvSpPr/>
      </dsp:nvSpPr>
      <dsp:spPr>
        <a:xfrm>
          <a:off x="339206" y="3216227"/>
          <a:ext cx="616738" cy="616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2525B-F221-462A-8A2E-690BB8B82410}">
      <dsp:nvSpPr>
        <dsp:cNvPr id="0" name=""/>
        <dsp:cNvSpPr/>
      </dsp:nvSpPr>
      <dsp:spPr>
        <a:xfrm>
          <a:off x="1295151" y="2963925"/>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t>This capability helps data scientists and developers identify and mitigate bias in the model.</a:t>
          </a:r>
        </a:p>
      </dsp:txBody>
      <dsp:txXfrm>
        <a:off x="1295151" y="2963925"/>
        <a:ext cx="4417567" cy="1192522"/>
      </dsp:txXfrm>
    </dsp:sp>
    <dsp:sp modelId="{48FFB79A-F394-409C-803D-FAB2B05E9C4F}">
      <dsp:nvSpPr>
        <dsp:cNvPr id="0" name=""/>
        <dsp:cNvSpPr/>
      </dsp:nvSpPr>
      <dsp:spPr>
        <a:xfrm>
          <a:off x="0" y="4445544"/>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E3C7E-288B-4E37-B700-D7E07E4A34BC}">
      <dsp:nvSpPr>
        <dsp:cNvPr id="0" name=""/>
        <dsp:cNvSpPr/>
      </dsp:nvSpPr>
      <dsp:spPr>
        <a:xfrm>
          <a:off x="339206" y="4697846"/>
          <a:ext cx="616738" cy="61673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EADF-1609-4936-ABD3-EB1A68C6EF7F}">
      <dsp:nvSpPr>
        <dsp:cNvPr id="0" name=""/>
        <dsp:cNvSpPr/>
      </dsp:nvSpPr>
      <dsp:spPr>
        <a:xfrm>
          <a:off x="1295151" y="4445544"/>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ierstadt"/>
              <a:hlinkClick xmlns:r="http://schemas.openxmlformats.org/officeDocument/2006/relationships" r:id="rId7"/>
            </a:rPr>
            <a:t>https://www.microsoft.com/en-us/videoplayer/embed/RE4vqfa?postJsllMsg=true</a:t>
          </a:r>
          <a:endParaRPr lang="en-US" sz="1400" kern="1200" dirty="0">
            <a:latin typeface="Bierstadt"/>
          </a:endParaRPr>
        </a:p>
      </dsp:txBody>
      <dsp:txXfrm>
        <a:off x="1295151" y="4445544"/>
        <a:ext cx="4417567" cy="11925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C13E6-01ED-4C83-9CC0-85805B88F04A}">
      <dsp:nvSpPr>
        <dsp:cNvPr id="0" name=""/>
        <dsp:cNvSpPr/>
      </dsp:nvSpPr>
      <dsp:spPr>
        <a:xfrm>
          <a:off x="0" y="63757"/>
          <a:ext cx="6055450" cy="27167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suppose you create a machine learning model to support a loan approval application for a bank. The model should predict whether the loan should be approved or denied without bias.</a:t>
          </a:r>
        </a:p>
      </dsp:txBody>
      <dsp:txXfrm>
        <a:off x="132620" y="196377"/>
        <a:ext cx="5790210" cy="2451499"/>
      </dsp:txXfrm>
    </dsp:sp>
    <dsp:sp modelId="{94278C85-AD39-467E-9A09-3A94DC8270BD}">
      <dsp:nvSpPr>
        <dsp:cNvPr id="0" name=""/>
        <dsp:cNvSpPr/>
      </dsp:nvSpPr>
      <dsp:spPr>
        <a:xfrm>
          <a:off x="0" y="2858257"/>
          <a:ext cx="6055450" cy="271673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This bias could be based on gender, ethnicity (region), or other factors that result in an unfair advantage or disadvantage to specific groups of applicants.</a:t>
          </a:r>
        </a:p>
      </dsp:txBody>
      <dsp:txXfrm>
        <a:off x="132620" y="2990877"/>
        <a:ext cx="5790210" cy="2451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6D4DC-56FD-4C8B-A849-9F774B9D91B7}">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BE833-C0AF-4AD5-AEAE-1B09C332064C}">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2168A-50FD-47F6-AD9B-4E64F77C9722}">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Supervised Learning</a:t>
          </a:r>
        </a:p>
      </dsp:txBody>
      <dsp:txXfrm>
        <a:off x="8300" y="2508656"/>
        <a:ext cx="3093750" cy="720000"/>
      </dsp:txXfrm>
    </dsp:sp>
    <dsp:sp modelId="{AFABC1BD-141F-40C7-BC22-3C2F6BBA75C5}">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5F469-ACEE-4CF0-ABA0-7D700C8F80DE}">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541C3F-CDB8-4E8E-BFDA-34719E6E7D0B}">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Unsupervised Learning</a:t>
          </a:r>
          <a:r>
            <a:rPr lang="en-US" sz="1800" kern="1200">
              <a:latin typeface="Bierstadt"/>
            </a:rPr>
            <a:t> (Clustering &amp; Association)</a:t>
          </a:r>
          <a:endParaRPr lang="en-US" sz="1800" kern="1200"/>
        </a:p>
      </dsp:txBody>
      <dsp:txXfrm>
        <a:off x="3643456" y="2508656"/>
        <a:ext cx="3093750" cy="720000"/>
      </dsp:txXfrm>
    </dsp:sp>
    <dsp:sp modelId="{020F6FFF-20B7-4AFD-AC56-62CA4E976DDF}">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8CE7F-A012-4C65-92BF-09252A3CCB67}">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D0820-6AC4-485C-B769-AD017361C45B}">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Semi Supervised Learning</a:t>
          </a:r>
          <a:r>
            <a:rPr lang="en-US" sz="1800" kern="1200">
              <a:latin typeface="Bierstadt"/>
            </a:rPr>
            <a:t> (Label and Unlabel)</a:t>
          </a:r>
          <a:endParaRPr lang="en-US" sz="1800" kern="1200"/>
        </a:p>
      </dsp:txBody>
      <dsp:txXfrm>
        <a:off x="7278612" y="2508656"/>
        <a:ext cx="309375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92450-E32B-449E-9D4D-5C3E3732A985}">
      <dsp:nvSpPr>
        <dsp:cNvPr id="0" name=""/>
        <dsp:cNvSpPr/>
      </dsp:nvSpPr>
      <dsp:spPr>
        <a:xfrm>
          <a:off x="0" y="5091"/>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B6192-B766-479F-BE17-EA95DFC69BE5}">
      <dsp:nvSpPr>
        <dsp:cNvPr id="0" name=""/>
        <dsp:cNvSpPr/>
      </dsp:nvSpPr>
      <dsp:spPr>
        <a:xfrm>
          <a:off x="347589" y="263628"/>
          <a:ext cx="632597" cy="631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B5452-CB08-420B-8AC0-6E5EBAFDDC29}">
      <dsp:nvSpPr>
        <dsp:cNvPr id="0" name=""/>
        <dsp:cNvSpPr/>
      </dsp:nvSpPr>
      <dsp:spPr>
        <a:xfrm>
          <a:off x="1327775" y="5091"/>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t>AI systems should perform reliably and safely.</a:t>
          </a:r>
        </a:p>
      </dsp:txBody>
      <dsp:txXfrm>
        <a:off x="1327775" y="5091"/>
        <a:ext cx="4707225" cy="1184962"/>
      </dsp:txXfrm>
    </dsp:sp>
    <dsp:sp modelId="{DB3B64C5-FF3C-4B9D-ADFA-B853A7025F63}">
      <dsp:nvSpPr>
        <dsp:cNvPr id="0" name=""/>
        <dsp:cNvSpPr/>
      </dsp:nvSpPr>
      <dsp:spPr>
        <a:xfrm>
          <a:off x="0" y="1486294"/>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3D428-AE2D-4BB9-A20E-8105E31EBAB1}">
      <dsp:nvSpPr>
        <dsp:cNvPr id="0" name=""/>
        <dsp:cNvSpPr/>
      </dsp:nvSpPr>
      <dsp:spPr>
        <a:xfrm>
          <a:off x="347589" y="1744831"/>
          <a:ext cx="632597" cy="631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335D3-859E-465B-94E1-C8EF3543C6FF}">
      <dsp:nvSpPr>
        <dsp:cNvPr id="0" name=""/>
        <dsp:cNvSpPr/>
      </dsp:nvSpPr>
      <dsp:spPr>
        <a:xfrm>
          <a:off x="1327775" y="1486294"/>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t>For example, consider an AI-based software system for an autonomous vehicle; or a machine learning model that diagnoses patient symptoms and recommends prescriptions. Unreliability in these kinds of system can result in substantial risk to human life.</a:t>
          </a:r>
        </a:p>
      </dsp:txBody>
      <dsp:txXfrm>
        <a:off x="1327775" y="1486294"/>
        <a:ext cx="4707225" cy="1184962"/>
      </dsp:txXfrm>
    </dsp:sp>
    <dsp:sp modelId="{3549B733-CD69-4BA2-9857-CECB2CDC81E0}">
      <dsp:nvSpPr>
        <dsp:cNvPr id="0" name=""/>
        <dsp:cNvSpPr/>
      </dsp:nvSpPr>
      <dsp:spPr>
        <a:xfrm>
          <a:off x="0" y="2967497"/>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1C83F-4960-475F-A7B3-69DAF39A9444}">
      <dsp:nvSpPr>
        <dsp:cNvPr id="0" name=""/>
        <dsp:cNvSpPr/>
      </dsp:nvSpPr>
      <dsp:spPr>
        <a:xfrm>
          <a:off x="347589" y="3226035"/>
          <a:ext cx="632597" cy="631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031671-1595-4C32-87C1-F3F6FE0AE8F3}">
      <dsp:nvSpPr>
        <dsp:cNvPr id="0" name=""/>
        <dsp:cNvSpPr/>
      </dsp:nvSpPr>
      <dsp:spPr>
        <a:xfrm>
          <a:off x="1327775" y="2967497"/>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AI-based software application development must be subjected to rigorous testing and deployment management processes to ensure that they work as expected before release.</a:t>
          </a:r>
        </a:p>
      </dsp:txBody>
      <dsp:txXfrm>
        <a:off x="1327775" y="2967497"/>
        <a:ext cx="4707225" cy="1184962"/>
      </dsp:txXfrm>
    </dsp:sp>
    <dsp:sp modelId="{1D153EE8-2F07-44B6-977A-BA29F4C87834}">
      <dsp:nvSpPr>
        <dsp:cNvPr id="0" name=""/>
        <dsp:cNvSpPr/>
      </dsp:nvSpPr>
      <dsp:spPr>
        <a:xfrm>
          <a:off x="0" y="4448701"/>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B152D-6959-445F-829C-75C629D69BBF}">
      <dsp:nvSpPr>
        <dsp:cNvPr id="0" name=""/>
        <dsp:cNvSpPr/>
      </dsp:nvSpPr>
      <dsp:spPr>
        <a:xfrm>
          <a:off x="347589" y="4707238"/>
          <a:ext cx="632597" cy="6319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3AE97-1E7C-4B1D-8707-EB898776192E}">
      <dsp:nvSpPr>
        <dsp:cNvPr id="0" name=""/>
        <dsp:cNvSpPr/>
      </dsp:nvSpPr>
      <dsp:spPr>
        <a:xfrm>
          <a:off x="1327775" y="4448701"/>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hlinkClick xmlns:r="http://schemas.openxmlformats.org/officeDocument/2006/relationships" r:id="rId9"/>
            </a:rPr>
            <a:t>https://www.microsoft.com/en-us/videoplayer/embed/RE4vvIl?postJsllMsg=true</a:t>
          </a:r>
          <a:endParaRPr lang="en-US" sz="1400" kern="1200" dirty="0"/>
        </a:p>
      </dsp:txBody>
      <dsp:txXfrm>
        <a:off x="1327775" y="4448701"/>
        <a:ext cx="4707225" cy="11849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AA905-E7B7-4F39-8B86-6602510EA890}">
      <dsp:nvSpPr>
        <dsp:cNvPr id="0" name=""/>
        <dsp:cNvSpPr/>
      </dsp:nvSpPr>
      <dsp:spPr>
        <a:xfrm>
          <a:off x="0" y="3492"/>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51C3D-6DE5-4DED-9649-7FF6CA6D4FB2}">
      <dsp:nvSpPr>
        <dsp:cNvPr id="0" name=""/>
        <dsp:cNvSpPr/>
      </dsp:nvSpPr>
      <dsp:spPr>
        <a:xfrm>
          <a:off x="403107" y="303324"/>
          <a:ext cx="733639" cy="732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C0C7E-BC04-498A-9FEF-FD511D941EBB}">
      <dsp:nvSpPr>
        <dsp:cNvPr id="0" name=""/>
        <dsp:cNvSpPr/>
      </dsp:nvSpPr>
      <dsp:spPr>
        <a:xfrm>
          <a:off x="1539855" y="3492"/>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t>AI systems should be secure and respect privacy.</a:t>
          </a:r>
        </a:p>
      </dsp:txBody>
      <dsp:txXfrm>
        <a:off x="1539855" y="3492"/>
        <a:ext cx="4027303" cy="1665734"/>
      </dsp:txXfrm>
    </dsp:sp>
    <dsp:sp modelId="{89AED0DA-DB16-4C9C-9654-6386133C4A08}">
      <dsp:nvSpPr>
        <dsp:cNvPr id="0" name=""/>
        <dsp:cNvSpPr/>
      </dsp:nvSpPr>
      <dsp:spPr>
        <a:xfrm>
          <a:off x="0" y="1986510"/>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27985-D44E-4733-BC29-A944223204CF}">
      <dsp:nvSpPr>
        <dsp:cNvPr id="0" name=""/>
        <dsp:cNvSpPr/>
      </dsp:nvSpPr>
      <dsp:spPr>
        <a:xfrm>
          <a:off x="403107" y="2286342"/>
          <a:ext cx="733639" cy="732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61CBB-91AB-49E5-AB74-5F12056F0FB2}">
      <dsp:nvSpPr>
        <dsp:cNvPr id="0" name=""/>
        <dsp:cNvSpPr/>
      </dsp:nvSpPr>
      <dsp:spPr>
        <a:xfrm>
          <a:off x="1539855" y="1986510"/>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t>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dsp:txBody>
      <dsp:txXfrm>
        <a:off x="1539855" y="1986510"/>
        <a:ext cx="4027303" cy="1665734"/>
      </dsp:txXfrm>
    </dsp:sp>
    <dsp:sp modelId="{022F22AD-F9F9-42F6-97E7-C0A1E1BFE7A5}">
      <dsp:nvSpPr>
        <dsp:cNvPr id="0" name=""/>
        <dsp:cNvSpPr/>
      </dsp:nvSpPr>
      <dsp:spPr>
        <a:xfrm>
          <a:off x="0" y="3969527"/>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EE403-0431-4A6B-9CD0-F0A0A8D362B5}">
      <dsp:nvSpPr>
        <dsp:cNvPr id="0" name=""/>
        <dsp:cNvSpPr/>
      </dsp:nvSpPr>
      <dsp:spPr>
        <a:xfrm>
          <a:off x="403107" y="4269359"/>
          <a:ext cx="733639" cy="732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CE20E-C6EE-4D74-80F9-95E74168173F}">
      <dsp:nvSpPr>
        <dsp:cNvPr id="0" name=""/>
        <dsp:cNvSpPr/>
      </dsp:nvSpPr>
      <dsp:spPr>
        <a:xfrm>
          <a:off x="1539855" y="3969527"/>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7"/>
            </a:rPr>
            <a:t>https://www.microsoft.com/en-us/videoplayer/embed/RE4voJF?postJsllMsg=true</a:t>
          </a:r>
          <a:endParaRPr lang="en-US" sz="1400" kern="1200"/>
        </a:p>
      </dsp:txBody>
      <dsp:txXfrm>
        <a:off x="1539855" y="3969527"/>
        <a:ext cx="4027303" cy="166573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CA4BC-1273-4379-88B1-190611E6352A}">
      <dsp:nvSpPr>
        <dsp:cNvPr id="0" name=""/>
        <dsp:cNvSpPr/>
      </dsp:nvSpPr>
      <dsp:spPr>
        <a:xfrm>
          <a:off x="611581" y="2240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350E1-2BD6-41AD-9291-973076E206F5}">
      <dsp:nvSpPr>
        <dsp:cNvPr id="0" name=""/>
        <dsp:cNvSpPr/>
      </dsp:nvSpPr>
      <dsp:spPr>
        <a:xfrm>
          <a:off x="1013768" y="42459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DC016-5EF5-4723-9376-0E61257864D3}">
      <dsp:nvSpPr>
        <dsp:cNvPr id="0" name=""/>
        <dsp:cNvSpPr/>
      </dsp:nvSpPr>
      <dsp:spPr>
        <a:xfrm>
          <a:off x="8300"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AI systems should be understandable. </a:t>
          </a:r>
        </a:p>
      </dsp:txBody>
      <dsp:txXfrm>
        <a:off x="8300" y="2497406"/>
        <a:ext cx="3093750" cy="742500"/>
      </dsp:txXfrm>
    </dsp:sp>
    <dsp:sp modelId="{3FB62B1B-AAE4-409E-A377-D34E26E350AF}">
      <dsp:nvSpPr>
        <dsp:cNvPr id="0" name=""/>
        <dsp:cNvSpPr/>
      </dsp:nvSpPr>
      <dsp:spPr>
        <a:xfrm>
          <a:off x="4246737" y="2240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C1674-189F-44D1-B1E7-48F253CD6CE8}">
      <dsp:nvSpPr>
        <dsp:cNvPr id="0" name=""/>
        <dsp:cNvSpPr/>
      </dsp:nvSpPr>
      <dsp:spPr>
        <a:xfrm>
          <a:off x="4648925" y="42459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4F75F6-85C1-43AE-94D6-9AC199DA8A5E}">
      <dsp:nvSpPr>
        <dsp:cNvPr id="0" name=""/>
        <dsp:cNvSpPr/>
      </dsp:nvSpPr>
      <dsp:spPr>
        <a:xfrm>
          <a:off x="3643456"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Users should be made fully aware of the purpose of the system, how it works, and what limitations may be expected.</a:t>
          </a:r>
        </a:p>
      </dsp:txBody>
      <dsp:txXfrm>
        <a:off x="3643456" y="2497406"/>
        <a:ext cx="3093750" cy="742500"/>
      </dsp:txXfrm>
    </dsp:sp>
    <dsp:sp modelId="{2D5A34F6-F8D7-47B5-8349-EDFED01288F9}">
      <dsp:nvSpPr>
        <dsp:cNvPr id="0" name=""/>
        <dsp:cNvSpPr/>
      </dsp:nvSpPr>
      <dsp:spPr>
        <a:xfrm>
          <a:off x="7881894" y="2240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B364F-5E35-4AEC-B030-31A43D685C1A}">
      <dsp:nvSpPr>
        <dsp:cNvPr id="0" name=""/>
        <dsp:cNvSpPr/>
      </dsp:nvSpPr>
      <dsp:spPr>
        <a:xfrm>
          <a:off x="8284081" y="424593"/>
          <a:ext cx="1082812" cy="1082812"/>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FF124-D52B-4F03-9424-7D784C271F13}">
      <dsp:nvSpPr>
        <dsp:cNvPr id="0" name=""/>
        <dsp:cNvSpPr/>
      </dsp:nvSpPr>
      <dsp:spPr>
        <a:xfrm>
          <a:off x="7278612"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a:latin typeface="Bierstadt"/>
          </a:endParaRPr>
        </a:p>
        <a:p>
          <a:pPr marL="0" lvl="0" indent="0" algn="ctr" defTabSz="488950">
            <a:lnSpc>
              <a:spcPct val="100000"/>
            </a:lnSpc>
            <a:spcBef>
              <a:spcPct val="0"/>
            </a:spcBef>
            <a:spcAft>
              <a:spcPct val="35000"/>
            </a:spcAft>
            <a:buNone/>
            <a:defRPr cap="all"/>
          </a:pPr>
          <a:r>
            <a:rPr lang="en-US" sz="1100" kern="1200">
              <a:latin typeface="Bierstadt"/>
              <a:hlinkClick xmlns:r="http://schemas.openxmlformats.org/officeDocument/2006/relationships" r:id="rId5"/>
            </a:rPr>
            <a:t>ttps://www.microsoft.com/en-us/videoplayer/embed/RE4vqfb?postJsllMsg=true</a:t>
          </a:r>
          <a:endParaRPr lang="en-US" sz="1100" kern="1200">
            <a:latin typeface="Bierstadt"/>
          </a:endParaRPr>
        </a:p>
      </dsp:txBody>
      <dsp:txXfrm>
        <a:off x="7278612" y="2497406"/>
        <a:ext cx="3093750" cy="7425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BA6B7-4D49-478A-AFB9-C74373597569}">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B94ED-81FD-4F81-9EB8-BCE19F7A076A}">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Azure AI Services</a:t>
          </a:r>
        </a:p>
      </dsp:txBody>
      <dsp:txXfrm>
        <a:off x="378755" y="2095162"/>
        <a:ext cx="2872582" cy="720000"/>
      </dsp:txXfrm>
    </dsp:sp>
    <dsp:sp modelId="{EC7A7E12-EF19-4B8A-A375-87E0D7E5FCDD}">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2145A-1530-4C0D-91BC-9332D8B6D104}">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Azure Infrastructures</a:t>
          </a:r>
        </a:p>
      </dsp:txBody>
      <dsp:txXfrm>
        <a:off x="3754040" y="2095162"/>
        <a:ext cx="2872582" cy="720000"/>
      </dsp:txXfrm>
    </dsp:sp>
    <dsp:sp modelId="{02B8AFB2-110C-462D-884B-653C89A0C3D6}">
      <dsp:nvSpPr>
        <dsp:cNvPr id="0" name=""/>
        <dsp:cNvSpPr/>
      </dsp:nvSpPr>
      <dsp:spPr>
        <a:xfrm>
          <a:off x="7919285" y="447150"/>
          <a:ext cx="1292662" cy="1292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0B54E-ED91-42D6-BD2F-FE4EC7BAC53B}">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Tools</a:t>
          </a:r>
        </a:p>
      </dsp:txBody>
      <dsp:txXfrm>
        <a:off x="7129324" y="2095162"/>
        <a:ext cx="2872582" cy="7200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EFDF7-667A-4B83-80FB-79B530F08CCC}">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62EF7-D0ED-4068-BFFE-33987031C34A}">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Pre – Built AI Services</a:t>
          </a:r>
          <a:r>
            <a:rPr lang="en-US" sz="1700" kern="1200">
              <a:latin typeface="Bierstadt"/>
            </a:rPr>
            <a:t> (Cognitive Services (Cloud + Edge))</a:t>
          </a:r>
          <a:endParaRPr lang="en-US" sz="1700" kern="1200"/>
        </a:p>
      </dsp:txBody>
      <dsp:txXfrm>
        <a:off x="378755" y="2095162"/>
        <a:ext cx="2872582" cy="720000"/>
      </dsp:txXfrm>
    </dsp:sp>
    <dsp:sp modelId="{32F60E54-FBF9-4532-B480-97388AE84A6D}">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BADF6-6B89-4B91-BB5D-4B68DD2E47D6}">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Conversational AI</a:t>
          </a:r>
          <a:r>
            <a:rPr lang="en-US" sz="1700" kern="1200">
              <a:latin typeface="Bierstadt"/>
            </a:rPr>
            <a:t> (Bot Services)</a:t>
          </a:r>
          <a:endParaRPr lang="en-US" sz="1700" kern="1200"/>
        </a:p>
      </dsp:txBody>
      <dsp:txXfrm>
        <a:off x="3754040" y="2095162"/>
        <a:ext cx="2872582" cy="720000"/>
      </dsp:txXfrm>
    </dsp:sp>
    <dsp:sp modelId="{E9129229-3565-4A6D-9D0F-EDD0A600A9E6}">
      <dsp:nvSpPr>
        <dsp:cNvPr id="0" name=""/>
        <dsp:cNvSpPr/>
      </dsp:nvSpPr>
      <dsp:spPr>
        <a:xfrm>
          <a:off x="7919285" y="447150"/>
          <a:ext cx="1292662" cy="1292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4CD89-717A-4613-B9E3-647E5E9BCBCE}">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Custom AI</a:t>
          </a:r>
          <a:r>
            <a:rPr lang="en-US" sz="1700" kern="1200">
              <a:latin typeface="Bierstadt"/>
            </a:rPr>
            <a:t> (Azure Machine Learning Services)</a:t>
          </a:r>
          <a:endParaRPr lang="en-US" sz="1700" kern="1200"/>
        </a:p>
      </dsp:txBody>
      <dsp:txXfrm>
        <a:off x="7129324" y="2095162"/>
        <a:ext cx="2872582" cy="7200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125FC-D914-4CA3-A7CD-F3F59EC566B7}">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62EA0-ACAF-405C-967F-B869CC2C474C}">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AI On Data</a:t>
          </a:r>
          <a:r>
            <a:rPr lang="en-US" sz="2300" kern="1200">
              <a:latin typeface="Bierstadt"/>
            </a:rPr>
            <a:t> (To store data)</a:t>
          </a:r>
          <a:endParaRPr lang="en-US" sz="2300" kern="1200"/>
        </a:p>
      </dsp:txBody>
      <dsp:txXfrm>
        <a:off x="492331" y="2478272"/>
        <a:ext cx="4320000" cy="720000"/>
      </dsp:txXfrm>
    </dsp:sp>
    <dsp:sp modelId="{1EBA5E29-AF77-4C6F-90E8-A7D67DBA8270}">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1DF9A-9C7E-4089-A4A0-6BCD88F2F559}">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AI To Compute</a:t>
          </a:r>
          <a:r>
            <a:rPr lang="en-US" sz="2300" kern="1200">
              <a:latin typeface="Bierstadt"/>
            </a:rPr>
            <a:t> (To run machine learning models)</a:t>
          </a:r>
          <a:endParaRPr lang="en-US" sz="2300" kern="1200"/>
        </a:p>
      </dsp:txBody>
      <dsp:txXfrm>
        <a:off x="5568331" y="2478272"/>
        <a:ext cx="4320000" cy="7200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C23F8-989B-4F60-B5C5-386CBDED2F48}">
      <dsp:nvSpPr>
        <dsp:cNvPr id="0" name=""/>
        <dsp:cNvSpPr/>
      </dsp:nvSpPr>
      <dsp:spPr>
        <a:xfrm>
          <a:off x="108989" y="1399750"/>
          <a:ext cx="1282575" cy="12825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56667-91EE-4EBD-9E9F-B34266CC74CC}">
      <dsp:nvSpPr>
        <dsp:cNvPr id="0" name=""/>
        <dsp:cNvSpPr/>
      </dsp:nvSpPr>
      <dsp:spPr>
        <a:xfrm>
          <a:off x="378329" y="1669090"/>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65180-2E0B-4A58-B2E6-6CCD989A7437}">
      <dsp:nvSpPr>
        <dsp:cNvPr id="0" name=""/>
        <dsp:cNvSpPr/>
      </dsp:nvSpPr>
      <dsp:spPr>
        <a:xfrm>
          <a:off x="1666401" y="13997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ML</a:t>
          </a:r>
        </a:p>
      </dsp:txBody>
      <dsp:txXfrm>
        <a:off x="1666401" y="1399750"/>
        <a:ext cx="3023212" cy="1282575"/>
      </dsp:txXfrm>
    </dsp:sp>
    <dsp:sp modelId="{78597E31-C3D5-4746-9CCA-830F44A99FAC}">
      <dsp:nvSpPr>
        <dsp:cNvPr id="0" name=""/>
        <dsp:cNvSpPr/>
      </dsp:nvSpPr>
      <dsp:spPr>
        <a:xfrm>
          <a:off x="5216385" y="1399750"/>
          <a:ext cx="1282575" cy="12825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32CA6-250D-4801-945D-DD86F3F794E6}">
      <dsp:nvSpPr>
        <dsp:cNvPr id="0" name=""/>
        <dsp:cNvSpPr/>
      </dsp:nvSpPr>
      <dsp:spPr>
        <a:xfrm>
          <a:off x="5485726" y="1669090"/>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D8EA1-CAC6-4CC1-9B30-76F8448C59A0}">
      <dsp:nvSpPr>
        <dsp:cNvPr id="0" name=""/>
        <dsp:cNvSpPr/>
      </dsp:nvSpPr>
      <dsp:spPr>
        <a:xfrm>
          <a:off x="6773798" y="13997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Deep Learning Frameworks</a:t>
          </a:r>
        </a:p>
      </dsp:txBody>
      <dsp:txXfrm>
        <a:off x="6773798" y="1399750"/>
        <a:ext cx="3023212" cy="128257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28B84-D875-492F-B6DB-BCB25ABCB9A7}">
      <dsp:nvSpPr>
        <dsp:cNvPr id="0" name=""/>
        <dsp:cNvSpPr/>
      </dsp:nvSpPr>
      <dsp:spPr>
        <a:xfrm>
          <a:off x="0" y="182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A7430-CD42-4071-A7F9-77F897A40BC5}">
      <dsp:nvSpPr>
        <dsp:cNvPr id="0" name=""/>
        <dsp:cNvSpPr/>
      </dsp:nvSpPr>
      <dsp:spPr>
        <a:xfrm>
          <a:off x="235119" y="176706"/>
          <a:ext cx="427490" cy="427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F420E-598D-42EE-9BA7-202BD55509B3}">
      <dsp:nvSpPr>
        <dsp:cNvPr id="0" name=""/>
        <dsp:cNvSpPr/>
      </dsp:nvSpPr>
      <dsp:spPr>
        <a:xfrm>
          <a:off x="897730" y="182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Can install jupyter notebook on variety of platforms</a:t>
          </a:r>
        </a:p>
      </dsp:txBody>
      <dsp:txXfrm>
        <a:off x="897730" y="1824"/>
        <a:ext cx="5157719" cy="777256"/>
      </dsp:txXfrm>
    </dsp:sp>
    <dsp:sp modelId="{A8DAA4D5-9B4D-4ACA-896F-5A2BD1417054}">
      <dsp:nvSpPr>
        <dsp:cNvPr id="0" name=""/>
        <dsp:cNvSpPr/>
      </dsp:nvSpPr>
      <dsp:spPr>
        <a:xfrm>
          <a:off x="0" y="97339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429768-8CE6-4CB2-85F0-21B28EF92C1E}">
      <dsp:nvSpPr>
        <dsp:cNvPr id="0" name=""/>
        <dsp:cNvSpPr/>
      </dsp:nvSpPr>
      <dsp:spPr>
        <a:xfrm>
          <a:off x="235119" y="1148276"/>
          <a:ext cx="427490" cy="427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22BD6-9F77-4C9B-BC32-0B42028635CC}">
      <dsp:nvSpPr>
        <dsp:cNvPr id="0" name=""/>
        <dsp:cNvSpPr/>
      </dsp:nvSpPr>
      <dsp:spPr>
        <a:xfrm>
          <a:off x="897730" y="97339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Live code with narative text </a:t>
          </a:r>
        </a:p>
      </dsp:txBody>
      <dsp:txXfrm>
        <a:off x="897730" y="973394"/>
        <a:ext cx="5157719" cy="777256"/>
      </dsp:txXfrm>
    </dsp:sp>
    <dsp:sp modelId="{E8FCC926-0542-42AC-BF6B-14BA1C6F24FE}">
      <dsp:nvSpPr>
        <dsp:cNvPr id="0" name=""/>
        <dsp:cNvSpPr/>
      </dsp:nvSpPr>
      <dsp:spPr>
        <a:xfrm>
          <a:off x="0" y="194496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84552-9F2D-4C21-AD00-D87620DC47D0}">
      <dsp:nvSpPr>
        <dsp:cNvPr id="0" name=""/>
        <dsp:cNvSpPr/>
      </dsp:nvSpPr>
      <dsp:spPr>
        <a:xfrm>
          <a:off x="235119" y="2119846"/>
          <a:ext cx="427490" cy="427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21800-0A8C-4ADC-86D5-D335241C33E2}">
      <dsp:nvSpPr>
        <dsp:cNvPr id="0" name=""/>
        <dsp:cNvSpPr/>
      </dsp:nvSpPr>
      <dsp:spPr>
        <a:xfrm>
          <a:off x="897730" y="194496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Graphics</a:t>
          </a:r>
        </a:p>
      </dsp:txBody>
      <dsp:txXfrm>
        <a:off x="897730" y="1944964"/>
        <a:ext cx="5157719" cy="777256"/>
      </dsp:txXfrm>
    </dsp:sp>
    <dsp:sp modelId="{461E7010-7305-4C3C-9286-C7B2757E0CA9}">
      <dsp:nvSpPr>
        <dsp:cNvPr id="0" name=""/>
        <dsp:cNvSpPr/>
      </dsp:nvSpPr>
      <dsp:spPr>
        <a:xfrm>
          <a:off x="0" y="291653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71D82-2FC9-4481-8BD6-038AB7D40490}">
      <dsp:nvSpPr>
        <dsp:cNvPr id="0" name=""/>
        <dsp:cNvSpPr/>
      </dsp:nvSpPr>
      <dsp:spPr>
        <a:xfrm>
          <a:off x="235119" y="3091417"/>
          <a:ext cx="427490" cy="427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884FAD-6829-4FAE-B7E5-BF5CAD700FA0}">
      <dsp:nvSpPr>
        <dsp:cNvPr id="0" name=""/>
        <dsp:cNvSpPr/>
      </dsp:nvSpPr>
      <dsp:spPr>
        <a:xfrm>
          <a:off x="897730" y="291653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Audience- Developers&amp; Data Scientists</a:t>
          </a:r>
        </a:p>
      </dsp:txBody>
      <dsp:txXfrm>
        <a:off x="897730" y="2916534"/>
        <a:ext cx="5157719" cy="777256"/>
      </dsp:txXfrm>
    </dsp:sp>
    <dsp:sp modelId="{AA6DAB9C-FA37-4BBB-9753-4CA691C2D79C}">
      <dsp:nvSpPr>
        <dsp:cNvPr id="0" name=""/>
        <dsp:cNvSpPr/>
      </dsp:nvSpPr>
      <dsp:spPr>
        <a:xfrm>
          <a:off x="0" y="388810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9A926-8407-4272-BE8E-2A30D5F25056}">
      <dsp:nvSpPr>
        <dsp:cNvPr id="0" name=""/>
        <dsp:cNvSpPr/>
      </dsp:nvSpPr>
      <dsp:spPr>
        <a:xfrm>
          <a:off x="235119" y="4062987"/>
          <a:ext cx="427490" cy="427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9C453-C5D8-4D98-B22E-B02C895B92CA}">
      <dsp:nvSpPr>
        <dsp:cNvPr id="0" name=""/>
        <dsp:cNvSpPr/>
      </dsp:nvSpPr>
      <dsp:spPr>
        <a:xfrm>
          <a:off x="897730" y="388810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Difficulty level- B To A</a:t>
          </a:r>
        </a:p>
      </dsp:txBody>
      <dsp:txXfrm>
        <a:off x="897730" y="3888104"/>
        <a:ext cx="5157719" cy="777256"/>
      </dsp:txXfrm>
    </dsp:sp>
    <dsp:sp modelId="{183265E6-B174-47D3-B8D0-FFB2B6C5CE37}">
      <dsp:nvSpPr>
        <dsp:cNvPr id="0" name=""/>
        <dsp:cNvSpPr/>
      </dsp:nvSpPr>
      <dsp:spPr>
        <a:xfrm>
          <a:off x="0" y="485967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0744F9-CA7D-4120-8C48-4A6EC2047296}">
      <dsp:nvSpPr>
        <dsp:cNvPr id="0" name=""/>
        <dsp:cNvSpPr/>
      </dsp:nvSpPr>
      <dsp:spPr>
        <a:xfrm>
          <a:off x="235119" y="5034557"/>
          <a:ext cx="427490" cy="427490"/>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7D795-822E-43AA-935F-6B61039FD1B0}">
      <dsp:nvSpPr>
        <dsp:cNvPr id="0" name=""/>
        <dsp:cNvSpPr/>
      </dsp:nvSpPr>
      <dsp:spPr>
        <a:xfrm>
          <a:off x="897730" y="485967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rtl="0">
            <a:lnSpc>
              <a:spcPct val="90000"/>
            </a:lnSpc>
            <a:spcBef>
              <a:spcPct val="0"/>
            </a:spcBef>
            <a:spcAft>
              <a:spcPct val="35000"/>
            </a:spcAft>
            <a:buNone/>
          </a:pPr>
          <a:r>
            <a:rPr lang="en-US" sz="1900" kern="1200">
              <a:latin typeface="Bierstadt"/>
            </a:rPr>
            <a:t>Free service</a:t>
          </a:r>
        </a:p>
      </dsp:txBody>
      <dsp:txXfrm>
        <a:off x="897730" y="4859674"/>
        <a:ext cx="5157719" cy="77725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449C9-0183-4DA5-B34A-6F67B8E7C9CA}">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BD810-87FF-4C2A-8E83-70CE55EA8A85}">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12DB01-15C1-4CFF-A7C7-34C543F26A97}">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Azure cloud + Jupyter Notebook</a:t>
          </a:r>
        </a:p>
      </dsp:txBody>
      <dsp:txXfrm>
        <a:off x="1369969" y="2340"/>
        <a:ext cx="4685480" cy="1186120"/>
      </dsp:txXfrm>
    </dsp:sp>
    <dsp:sp modelId="{CFC2C1DF-FE18-49BA-84C8-614A0200E958}">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07B34-CC7B-42EF-AF8C-C46A2B9E8D23}">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ADF88-F5D0-4EB4-BE59-B966706BB7C2}">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Developers&amp; Data Scientists</a:t>
          </a:r>
        </a:p>
      </dsp:txBody>
      <dsp:txXfrm>
        <a:off x="1369969" y="1484991"/>
        <a:ext cx="4685480" cy="1186120"/>
      </dsp:txXfrm>
    </dsp:sp>
    <dsp:sp modelId="{298180B9-35D0-4857-A800-E28EB3BB3784}">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4F9-4192-4924-9C0C-E887C5854778}">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09243-7672-4BB6-8767-C132058869D1}">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 To A</a:t>
          </a:r>
        </a:p>
      </dsp:txBody>
      <dsp:txXfrm>
        <a:off x="1369969" y="2967642"/>
        <a:ext cx="4685480" cy="1186120"/>
      </dsp:txXfrm>
    </dsp:sp>
    <dsp:sp modelId="{79B479FD-FA88-47EA-B541-8BEEC0D8C0F1}">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8F67B8-CDA2-4372-8E1D-67BF16281512}">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C82A7-22FD-4B5C-97F6-0FF940A8ED06}">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Free Service</a:t>
          </a:r>
        </a:p>
      </dsp:txBody>
      <dsp:txXfrm>
        <a:off x="1369969" y="4450293"/>
        <a:ext cx="4685480" cy="118612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78DA-1323-40F9-9456-AF2B91D08C76}">
      <dsp:nvSpPr>
        <dsp:cNvPr id="0" name=""/>
        <dsp:cNvSpPr/>
      </dsp:nvSpPr>
      <dsp:spPr>
        <a:xfrm>
          <a:off x="0" y="440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F3B0A-8F09-491B-8DD0-F3ACA1F85893}">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E499F-EE6F-44DE-B5D9-4133E028557A}">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Most popular libraries pre-installed</a:t>
          </a:r>
        </a:p>
      </dsp:txBody>
      <dsp:txXfrm>
        <a:off x="1083764" y="4405"/>
        <a:ext cx="4971685" cy="938324"/>
      </dsp:txXfrm>
    </dsp:sp>
    <dsp:sp modelId="{76645294-3CA3-4B7A-9E9A-309D9211C1F6}">
      <dsp:nvSpPr>
        <dsp:cNvPr id="0" name=""/>
        <dsp:cNvSpPr/>
      </dsp:nvSpPr>
      <dsp:spPr>
        <a:xfrm>
          <a:off x="0" y="117731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49D95C-A8AF-431D-AE2A-B39F5499C98F}">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1B451-6806-48E3-ABF3-D85D06EECED8}">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Can Install Others</a:t>
          </a:r>
        </a:p>
      </dsp:txBody>
      <dsp:txXfrm>
        <a:off x="1083764" y="1177310"/>
        <a:ext cx="4971685" cy="938324"/>
      </dsp:txXfrm>
    </dsp:sp>
    <dsp:sp modelId="{ED3C90D4-8C4F-4602-B554-C75397CBDA82}">
      <dsp:nvSpPr>
        <dsp:cNvPr id="0" name=""/>
        <dsp:cNvSpPr/>
      </dsp:nvSpPr>
      <dsp:spPr>
        <a:xfrm>
          <a:off x="0" y="235021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EACBB-D497-452B-86DA-F2FF7299D37D}">
      <dsp:nvSpPr>
        <dsp:cNvPr id="0" name=""/>
        <dsp:cNvSpPr/>
      </dsp:nvSpPr>
      <dsp:spPr>
        <a:xfrm>
          <a:off x="283843" y="2561338"/>
          <a:ext cx="516078" cy="516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ED0449-3561-457E-91F4-5D6383A47D68}">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Data upload support</a:t>
          </a:r>
        </a:p>
      </dsp:txBody>
      <dsp:txXfrm>
        <a:off x="1083764" y="2350215"/>
        <a:ext cx="4971685" cy="938324"/>
      </dsp:txXfrm>
    </dsp:sp>
    <dsp:sp modelId="{21C60736-9A3E-4DBD-9030-DE9CDDC6E61F}">
      <dsp:nvSpPr>
        <dsp:cNvPr id="0" name=""/>
        <dsp:cNvSpPr/>
      </dsp:nvSpPr>
      <dsp:spPr>
        <a:xfrm>
          <a:off x="0" y="352312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893AB-1576-48F6-94F5-740319FFF52F}">
      <dsp:nvSpPr>
        <dsp:cNvPr id="0" name=""/>
        <dsp:cNvSpPr/>
      </dsp:nvSpPr>
      <dsp:spPr>
        <a:xfrm>
          <a:off x="283843" y="3734243"/>
          <a:ext cx="516078" cy="516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8D132-22EC-45BF-A46A-012B1BEA300C}">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Leverage Azure Subscription VM</a:t>
          </a:r>
        </a:p>
      </dsp:txBody>
      <dsp:txXfrm>
        <a:off x="1083764" y="3523120"/>
        <a:ext cx="4971685" cy="938324"/>
      </dsp:txXfrm>
    </dsp:sp>
    <dsp:sp modelId="{5FB11B7B-1184-4FCF-93C7-A2CE33EBE684}">
      <dsp:nvSpPr>
        <dsp:cNvPr id="0" name=""/>
        <dsp:cNvSpPr/>
      </dsp:nvSpPr>
      <dsp:spPr>
        <a:xfrm>
          <a:off x="0" y="469602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DCAF-1760-45DC-93D5-523A020EA01A}">
      <dsp:nvSpPr>
        <dsp:cNvPr id="0" name=""/>
        <dsp:cNvSpPr/>
      </dsp:nvSpPr>
      <dsp:spPr>
        <a:xfrm>
          <a:off x="283843" y="4907148"/>
          <a:ext cx="516078" cy="516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ACEF4-B21A-42C6-8E6B-17AFDAF7F418}">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Azure Machine Learning Service</a:t>
          </a:r>
        </a:p>
      </dsp:txBody>
      <dsp:txXfrm>
        <a:off x="1083764" y="4696025"/>
        <a:ext cx="4971685" cy="938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F6ECD-8BB8-4B65-B28E-39A0CFE0A3C1}">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7F2B9-C3DC-49A0-AA51-C43D34A4BD91}">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F3239-A157-4B54-AC3F-E82CF5F5ACAD}">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Regression</a:t>
          </a:r>
        </a:p>
      </dsp:txBody>
      <dsp:txXfrm>
        <a:off x="8300" y="2508656"/>
        <a:ext cx="3093750" cy="720000"/>
      </dsp:txXfrm>
    </dsp:sp>
    <dsp:sp modelId="{A6971AB5-6104-4D37-AFA1-F5BEE99AC38A}">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B97F2-E7F9-485F-BC49-C1B06807AF55}">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CA2C0-A5CB-49D6-A199-5E35904BD98D}">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Classification</a:t>
          </a:r>
        </a:p>
      </dsp:txBody>
      <dsp:txXfrm>
        <a:off x="3643456" y="2508656"/>
        <a:ext cx="3093750" cy="720000"/>
      </dsp:txXfrm>
    </dsp:sp>
    <dsp:sp modelId="{6888D6DF-41CF-4F60-88C6-72A52012C619}">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67FC7-349B-4CC2-A95E-571AA4994A58}">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84CBC-C8A5-4245-8F0C-6091CCDA672C}">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Clustering</a:t>
          </a:r>
        </a:p>
      </dsp:txBody>
      <dsp:txXfrm>
        <a:off x="7278612" y="2508656"/>
        <a:ext cx="309375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D314F-0F63-4FB9-8EE5-EA5352317845}">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D769B6-A885-4FF7-87E3-4C975F81ECEE}">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783EE3-E31E-4520-BC21-C674FA8EA167}">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Preconfigured develoment/experimental environment</a:t>
          </a:r>
        </a:p>
      </dsp:txBody>
      <dsp:txXfrm>
        <a:off x="1369969" y="2340"/>
        <a:ext cx="4685480" cy="1186120"/>
      </dsp:txXfrm>
    </dsp:sp>
    <dsp:sp modelId="{6C2F6795-1017-4490-817B-EC7ECB500440}">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518F4-BA93-498B-AF3F-3D73494FB9FF}">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EE6687-2BA8-44B5-A136-680C191F74DF}">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CPU or GPU based instances</a:t>
          </a:r>
        </a:p>
      </dsp:txBody>
      <dsp:txXfrm>
        <a:off x="1369969" y="1484991"/>
        <a:ext cx="4685480" cy="1186120"/>
      </dsp:txXfrm>
    </dsp:sp>
    <dsp:sp modelId="{7CB63407-F086-4A51-8692-6F01B4380DCF}">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5FF539-B05B-4A2D-9BAD-0A5260D781EC}">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70D47-3F5D-4480-B800-5129A5973678}">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Audience- Developers&amp; Data Scientists</a:t>
          </a:r>
        </a:p>
      </dsp:txBody>
      <dsp:txXfrm>
        <a:off x="1369969" y="2967642"/>
        <a:ext cx="4685480" cy="1186120"/>
      </dsp:txXfrm>
    </dsp:sp>
    <dsp:sp modelId="{8C40EFBA-A027-4A49-9FAF-15CC5765BCEE}">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F6DB3-CE49-41D9-9419-23AC0858288D}">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87B399-3B2A-44B2-A44D-BE76D0890578}">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Difficulty level- B To A</a:t>
          </a:r>
        </a:p>
      </dsp:txBody>
      <dsp:txXfrm>
        <a:off x="1369969" y="4450293"/>
        <a:ext cx="4685480" cy="118612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DF144-E167-4470-91DD-0E2AD7106449}">
      <dsp:nvSpPr>
        <dsp:cNvPr id="0" name=""/>
        <dsp:cNvSpPr/>
      </dsp:nvSpPr>
      <dsp:spPr>
        <a:xfrm>
          <a:off x="0" y="440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A037D-4335-4D00-AB03-5A3DCF4443B1}">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4F4395-49C1-4E19-B5B3-C159EAD4A8DF}">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Cloud workstation</a:t>
          </a:r>
        </a:p>
      </dsp:txBody>
      <dsp:txXfrm>
        <a:off x="1083764" y="4405"/>
        <a:ext cx="4971685" cy="938324"/>
      </dsp:txXfrm>
    </dsp:sp>
    <dsp:sp modelId="{2C0548ED-55C8-4B72-9531-49C366A2056F}">
      <dsp:nvSpPr>
        <dsp:cNvPr id="0" name=""/>
        <dsp:cNvSpPr/>
      </dsp:nvSpPr>
      <dsp:spPr>
        <a:xfrm>
          <a:off x="0" y="117731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C75C2-52BF-4DD1-A59D-93162FB55790}">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60E19E-9A2A-46C0-9D8F-18E3AF766CBA}">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Part of ML services</a:t>
          </a:r>
          <a:r>
            <a:rPr lang="en-US" sz="1900" kern="1200">
              <a:latin typeface="Bierstadt"/>
            </a:rPr>
            <a:t> </a:t>
          </a:r>
          <a:r>
            <a:rPr lang="en-US" sz="1900" kern="1200"/>
            <a:t>To run jupuyter notebook</a:t>
          </a:r>
        </a:p>
      </dsp:txBody>
      <dsp:txXfrm>
        <a:off x="1083764" y="1177310"/>
        <a:ext cx="4971685" cy="938324"/>
      </dsp:txXfrm>
    </dsp:sp>
    <dsp:sp modelId="{DCB41FB4-F4D9-4B6C-8F2F-8A95B873F5A8}">
      <dsp:nvSpPr>
        <dsp:cNvPr id="0" name=""/>
        <dsp:cNvSpPr/>
      </dsp:nvSpPr>
      <dsp:spPr>
        <a:xfrm>
          <a:off x="0" y="235021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B5757-01AC-4B7B-AFEC-1B0318A91DD0}">
      <dsp:nvSpPr>
        <dsp:cNvPr id="0" name=""/>
        <dsp:cNvSpPr/>
      </dsp:nvSpPr>
      <dsp:spPr>
        <a:xfrm>
          <a:off x="283843" y="2561338"/>
          <a:ext cx="516078" cy="51607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73FD1-F59F-4A19-BB4C-212EC369C35E}">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Audience- Developers&amp; Data Scientists</a:t>
          </a:r>
        </a:p>
      </dsp:txBody>
      <dsp:txXfrm>
        <a:off x="1083764" y="2350215"/>
        <a:ext cx="4971685" cy="938324"/>
      </dsp:txXfrm>
    </dsp:sp>
    <dsp:sp modelId="{F7BB65EC-D086-498D-B39B-00098D8E6523}">
      <dsp:nvSpPr>
        <dsp:cNvPr id="0" name=""/>
        <dsp:cNvSpPr/>
      </dsp:nvSpPr>
      <dsp:spPr>
        <a:xfrm>
          <a:off x="0" y="352312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37FFB-1EEE-4263-AC08-711AC6892EB4}">
      <dsp:nvSpPr>
        <dsp:cNvPr id="0" name=""/>
        <dsp:cNvSpPr/>
      </dsp:nvSpPr>
      <dsp:spPr>
        <a:xfrm>
          <a:off x="283843" y="3734243"/>
          <a:ext cx="516078" cy="51607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9D7F6-DA0D-477C-9379-00CBDF0A9CF2}">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Difficulty level- B To A</a:t>
          </a:r>
        </a:p>
      </dsp:txBody>
      <dsp:txXfrm>
        <a:off x="1083764" y="3523120"/>
        <a:ext cx="4971685" cy="938324"/>
      </dsp:txXfrm>
    </dsp:sp>
    <dsp:sp modelId="{749BD3CA-8E9A-4DB7-A14D-85CE729CB356}">
      <dsp:nvSpPr>
        <dsp:cNvPr id="0" name=""/>
        <dsp:cNvSpPr/>
      </dsp:nvSpPr>
      <dsp:spPr>
        <a:xfrm>
          <a:off x="0" y="469602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01A00-06C6-47B0-B58B-2268A62BCE77}">
      <dsp:nvSpPr>
        <dsp:cNvPr id="0" name=""/>
        <dsp:cNvSpPr/>
      </dsp:nvSpPr>
      <dsp:spPr>
        <a:xfrm>
          <a:off x="283843" y="4907148"/>
          <a:ext cx="516078" cy="516078"/>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34B47-60C8-4412-9D5C-621B92CCED8C}">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rtl="0">
            <a:lnSpc>
              <a:spcPct val="100000"/>
            </a:lnSpc>
            <a:spcBef>
              <a:spcPct val="0"/>
            </a:spcBef>
            <a:spcAft>
              <a:spcPct val="35000"/>
            </a:spcAft>
            <a:buNone/>
          </a:pPr>
          <a:r>
            <a:rPr lang="en-US" sz="1900" kern="1200">
              <a:latin typeface="Bierstadt"/>
            </a:rPr>
            <a:t>Run on compute target, that will cost </a:t>
          </a:r>
        </a:p>
      </dsp:txBody>
      <dsp:txXfrm>
        <a:off x="1083764" y="4696025"/>
        <a:ext cx="4971685" cy="93832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4E28E-28C4-425A-9D52-651FC05FA8C1}">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5E286-28F8-40E2-A573-3916D29703A4}">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470F3-9B2A-40A3-BEB9-101D7C948531}">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Own graphical interface To develop ML model</a:t>
          </a:r>
          <a:r>
            <a:rPr lang="en-US" sz="2200" kern="1200">
              <a:latin typeface="Bierstadt"/>
            </a:rPr>
            <a:t> (Drag &amp; Drop)</a:t>
          </a:r>
          <a:endParaRPr lang="en-US" sz="2200" kern="1200"/>
        </a:p>
      </dsp:txBody>
      <dsp:txXfrm>
        <a:off x="1369969" y="2340"/>
        <a:ext cx="4685480" cy="1186120"/>
      </dsp:txXfrm>
    </dsp:sp>
    <dsp:sp modelId="{657819D2-6D9C-4DD3-82B0-A2BCD3B60548}">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1154C-CBAE-4469-BAEF-AA92C3818F20}">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E258A-F76F-4ADF-A8E5-996D616E3DA8}">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Data Scientists</a:t>
          </a:r>
        </a:p>
      </dsp:txBody>
      <dsp:txXfrm>
        <a:off x="1369969" y="1484991"/>
        <a:ext cx="4685480" cy="1186120"/>
      </dsp:txXfrm>
    </dsp:sp>
    <dsp:sp modelId="{A3553AE1-5C4C-4CD5-BE9F-BCC87AB7402B}">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797AC-1BB2-4DA4-ABF5-3F35EDE6B7A8}">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5F17CC-6A0E-473E-8C4B-7D6A00C7234B}">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Beginners</a:t>
          </a:r>
        </a:p>
      </dsp:txBody>
      <dsp:txXfrm>
        <a:off x="1369969" y="2967642"/>
        <a:ext cx="4685480" cy="1186120"/>
      </dsp:txXfrm>
    </dsp:sp>
    <dsp:sp modelId="{D4FD43D6-CDE8-470A-AF2B-F262456FC7A2}">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5FA5A-676D-4172-9AB3-D0C6FF9AD18A}">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F3888-16A9-433E-9AE5-6B1C1530D532}">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Free Service</a:t>
          </a:r>
        </a:p>
      </dsp:txBody>
      <dsp:txXfrm>
        <a:off x="1369969" y="4450293"/>
        <a:ext cx="4685480" cy="118612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A081D-5783-4407-8307-5E0EC9A6E905}">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FE684-FCBD-4CCD-B0A4-D6449F66729E}">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72D23F-764F-4E9E-AA19-17229405A63D}">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latin typeface="Bierstadt"/>
            </a:rPr>
            <a:t>Develop</a:t>
          </a:r>
          <a:r>
            <a:rPr lang="en-US" sz="2200" kern="1200"/>
            <a:t>, Train, Evaluate and Deploy Production Grade ML models</a:t>
          </a:r>
        </a:p>
      </dsp:txBody>
      <dsp:txXfrm>
        <a:off x="1369969" y="2340"/>
        <a:ext cx="4685480" cy="1186120"/>
      </dsp:txXfrm>
    </dsp:sp>
    <dsp:sp modelId="{821B1646-A061-4FAB-8822-A0076B074801}">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68509-52A5-4E61-A09D-B7612E612ABD}">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0F454-F455-4F77-9F2F-AC660B3B93AB}">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Developers&amp; Data Scientists</a:t>
          </a:r>
        </a:p>
      </dsp:txBody>
      <dsp:txXfrm>
        <a:off x="1369969" y="1484991"/>
        <a:ext cx="4685480" cy="1186120"/>
      </dsp:txXfrm>
    </dsp:sp>
    <dsp:sp modelId="{89D296D6-4B64-444B-8515-6E2CDD314DD6}">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EEC65-EEC8-4B58-A806-810DE9261A97}">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2E1B1-64F1-405A-8E1D-3EEB01FC5893}">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 To A</a:t>
          </a:r>
        </a:p>
      </dsp:txBody>
      <dsp:txXfrm>
        <a:off x="1369969" y="2967642"/>
        <a:ext cx="4685480" cy="1186120"/>
      </dsp:txXfrm>
    </dsp:sp>
    <dsp:sp modelId="{30EF30E3-4312-4F2B-8D71-AA3601A76F6B}">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26F71-447A-4AC1-8431-B82B09827CC6}">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6D5AB-2494-430F-BA07-6AEC3DBDBEED}">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Paid service</a:t>
          </a:r>
        </a:p>
      </dsp:txBody>
      <dsp:txXfrm>
        <a:off x="1369969" y="4450293"/>
        <a:ext cx="4685480" cy="118612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E8FBE-13DB-40E8-AF7D-B2648A7C3CF4}">
      <dsp:nvSpPr>
        <dsp:cNvPr id="0" name=""/>
        <dsp:cNvSpPr/>
      </dsp:nvSpPr>
      <dsp:spPr>
        <a:xfrm>
          <a:off x="0" y="481"/>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CA8F6-5255-4242-8FCC-79D32CB92FD1}">
      <dsp:nvSpPr>
        <dsp:cNvPr id="0" name=""/>
        <dsp:cNvSpPr/>
      </dsp:nvSpPr>
      <dsp:spPr>
        <a:xfrm>
          <a:off x="200639" y="149717"/>
          <a:ext cx="364798" cy="364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7A9E2-2B54-4399-85E8-9DC0BD08D0C0}">
      <dsp:nvSpPr>
        <dsp:cNvPr id="0" name=""/>
        <dsp:cNvSpPr/>
      </dsp:nvSpPr>
      <dsp:spPr>
        <a:xfrm>
          <a:off x="766076" y="481"/>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Import data</a:t>
          </a:r>
        </a:p>
      </dsp:txBody>
      <dsp:txXfrm>
        <a:off x="766076" y="481"/>
        <a:ext cx="5289373" cy="663269"/>
      </dsp:txXfrm>
    </dsp:sp>
    <dsp:sp modelId="{7375282E-076D-48F4-87E7-76F843B5C703}">
      <dsp:nvSpPr>
        <dsp:cNvPr id="0" name=""/>
        <dsp:cNvSpPr/>
      </dsp:nvSpPr>
      <dsp:spPr>
        <a:xfrm>
          <a:off x="0" y="829568"/>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BE63E-4555-45C5-90DB-67271AC8D0C0}">
      <dsp:nvSpPr>
        <dsp:cNvPr id="0" name=""/>
        <dsp:cNvSpPr/>
      </dsp:nvSpPr>
      <dsp:spPr>
        <a:xfrm>
          <a:off x="200639" y="978804"/>
          <a:ext cx="364798" cy="364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C567F-97EA-4502-8691-9287DD44C620}">
      <dsp:nvSpPr>
        <dsp:cNvPr id="0" name=""/>
        <dsp:cNvSpPr/>
      </dsp:nvSpPr>
      <dsp:spPr>
        <a:xfrm>
          <a:off x="766076" y="829568"/>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Explore data (Missing Values, Outliers)</a:t>
          </a:r>
        </a:p>
      </dsp:txBody>
      <dsp:txXfrm>
        <a:off x="766076" y="829568"/>
        <a:ext cx="5289373" cy="663269"/>
      </dsp:txXfrm>
    </dsp:sp>
    <dsp:sp modelId="{D1FA029A-572E-4B9B-80D7-B90F506AC38B}">
      <dsp:nvSpPr>
        <dsp:cNvPr id="0" name=""/>
        <dsp:cNvSpPr/>
      </dsp:nvSpPr>
      <dsp:spPr>
        <a:xfrm>
          <a:off x="0" y="1658655"/>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77838-8436-4C57-8C56-B225E45BF709}">
      <dsp:nvSpPr>
        <dsp:cNvPr id="0" name=""/>
        <dsp:cNvSpPr/>
      </dsp:nvSpPr>
      <dsp:spPr>
        <a:xfrm>
          <a:off x="200639" y="1807891"/>
          <a:ext cx="364798" cy="364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F999E1-66E2-4D7C-9079-2FC33B3FC992}">
      <dsp:nvSpPr>
        <dsp:cNvPr id="0" name=""/>
        <dsp:cNvSpPr/>
      </dsp:nvSpPr>
      <dsp:spPr>
        <a:xfrm>
          <a:off x="766076" y="1658655"/>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Preprocess data (Missing value imputation, outlier treatment, normalization)</a:t>
          </a:r>
        </a:p>
      </dsp:txBody>
      <dsp:txXfrm>
        <a:off x="766076" y="1658655"/>
        <a:ext cx="5289373" cy="663269"/>
      </dsp:txXfrm>
    </dsp:sp>
    <dsp:sp modelId="{C6972FF0-A49D-4004-85BC-03BF9BD24C69}">
      <dsp:nvSpPr>
        <dsp:cNvPr id="0" name=""/>
        <dsp:cNvSpPr/>
      </dsp:nvSpPr>
      <dsp:spPr>
        <a:xfrm>
          <a:off x="0" y="2487742"/>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DC8B1-BA81-43E7-95B2-CA6A6FCB442F}">
      <dsp:nvSpPr>
        <dsp:cNvPr id="0" name=""/>
        <dsp:cNvSpPr/>
      </dsp:nvSpPr>
      <dsp:spPr>
        <a:xfrm>
          <a:off x="200639" y="2636978"/>
          <a:ext cx="364798" cy="3647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D19A64-44BF-4C79-B2A9-8D8917A5D3F5}">
      <dsp:nvSpPr>
        <dsp:cNvPr id="0" name=""/>
        <dsp:cNvSpPr/>
      </dsp:nvSpPr>
      <dsp:spPr>
        <a:xfrm>
          <a:off x="766076" y="2487742"/>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Selection</a:t>
          </a:r>
        </a:p>
      </dsp:txBody>
      <dsp:txXfrm>
        <a:off x="766076" y="2487742"/>
        <a:ext cx="5289373" cy="663269"/>
      </dsp:txXfrm>
    </dsp:sp>
    <dsp:sp modelId="{8C9E0228-3EBE-4E6A-882B-2661AADFCE5D}">
      <dsp:nvSpPr>
        <dsp:cNvPr id="0" name=""/>
        <dsp:cNvSpPr/>
      </dsp:nvSpPr>
      <dsp:spPr>
        <a:xfrm>
          <a:off x="0" y="3316829"/>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94BB8-E65D-4FD7-B133-72BCC425BD78}">
      <dsp:nvSpPr>
        <dsp:cNvPr id="0" name=""/>
        <dsp:cNvSpPr/>
      </dsp:nvSpPr>
      <dsp:spPr>
        <a:xfrm>
          <a:off x="200639" y="3466065"/>
          <a:ext cx="364798" cy="3647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7F5CB-B0CA-4D3D-8D04-2503B0C4FFCF}">
      <dsp:nvSpPr>
        <dsp:cNvPr id="0" name=""/>
        <dsp:cNvSpPr/>
      </dsp:nvSpPr>
      <dsp:spPr>
        <a:xfrm>
          <a:off x="766076" y="3316829"/>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Training</a:t>
          </a:r>
        </a:p>
      </dsp:txBody>
      <dsp:txXfrm>
        <a:off x="766076" y="3316829"/>
        <a:ext cx="5289373" cy="663269"/>
      </dsp:txXfrm>
    </dsp:sp>
    <dsp:sp modelId="{4905222A-DC2B-4829-8276-A3AB95B7EA81}">
      <dsp:nvSpPr>
        <dsp:cNvPr id="0" name=""/>
        <dsp:cNvSpPr/>
      </dsp:nvSpPr>
      <dsp:spPr>
        <a:xfrm>
          <a:off x="0" y="4145916"/>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8AA79-56F1-4B49-A767-5ACB7F881244}">
      <dsp:nvSpPr>
        <dsp:cNvPr id="0" name=""/>
        <dsp:cNvSpPr/>
      </dsp:nvSpPr>
      <dsp:spPr>
        <a:xfrm>
          <a:off x="200639" y="4295152"/>
          <a:ext cx="364798" cy="3647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25879F-0A4C-4B9D-8DF3-FBCA44238006}">
      <dsp:nvSpPr>
        <dsp:cNvPr id="0" name=""/>
        <dsp:cNvSpPr/>
      </dsp:nvSpPr>
      <dsp:spPr>
        <a:xfrm>
          <a:off x="766076" y="4145916"/>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Testing</a:t>
          </a:r>
        </a:p>
      </dsp:txBody>
      <dsp:txXfrm>
        <a:off x="766076" y="4145916"/>
        <a:ext cx="5289373" cy="663269"/>
      </dsp:txXfrm>
    </dsp:sp>
    <dsp:sp modelId="{CB5C1403-C74C-40A5-82A0-E3E9D538BE48}">
      <dsp:nvSpPr>
        <dsp:cNvPr id="0" name=""/>
        <dsp:cNvSpPr/>
      </dsp:nvSpPr>
      <dsp:spPr>
        <a:xfrm>
          <a:off x="0" y="4975003"/>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A7878-F72B-42E6-9C33-09C5849FD667}">
      <dsp:nvSpPr>
        <dsp:cNvPr id="0" name=""/>
        <dsp:cNvSpPr/>
      </dsp:nvSpPr>
      <dsp:spPr>
        <a:xfrm>
          <a:off x="200639" y="5124239"/>
          <a:ext cx="364798" cy="3647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E57E8E-18F0-49E8-BEB0-E39B7032EC60}">
      <dsp:nvSpPr>
        <dsp:cNvPr id="0" name=""/>
        <dsp:cNvSpPr/>
      </dsp:nvSpPr>
      <dsp:spPr>
        <a:xfrm>
          <a:off x="766076" y="4975003"/>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Deployment</a:t>
          </a:r>
        </a:p>
      </dsp:txBody>
      <dsp:txXfrm>
        <a:off x="766076" y="4975003"/>
        <a:ext cx="5289373" cy="6632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E21B8-4BD9-48B5-B234-E64E07D8B8FD}">
      <dsp:nvSpPr>
        <dsp:cNvPr id="0" name=""/>
        <dsp:cNvSpPr/>
      </dsp:nvSpPr>
      <dsp:spPr>
        <a:xfrm>
          <a:off x="0" y="182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901B3-A997-49B2-AAB0-C32495DD0469}">
      <dsp:nvSpPr>
        <dsp:cNvPr id="0" name=""/>
        <dsp:cNvSpPr/>
      </dsp:nvSpPr>
      <dsp:spPr>
        <a:xfrm>
          <a:off x="235119" y="176706"/>
          <a:ext cx="427490" cy="427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E3D48-832B-426E-9F3F-BC2BE869FDF6}">
      <dsp:nvSpPr>
        <dsp:cNvPr id="0" name=""/>
        <dsp:cNvSpPr/>
      </dsp:nvSpPr>
      <dsp:spPr>
        <a:xfrm>
          <a:off x="897730" y="182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Missing value treatment: Removal or Replace</a:t>
          </a:r>
        </a:p>
      </dsp:txBody>
      <dsp:txXfrm>
        <a:off x="897730" y="1824"/>
        <a:ext cx="5157719" cy="777256"/>
      </dsp:txXfrm>
    </dsp:sp>
    <dsp:sp modelId="{70B8D559-6D2B-4164-A264-A4DF5DEABDDE}">
      <dsp:nvSpPr>
        <dsp:cNvPr id="0" name=""/>
        <dsp:cNvSpPr/>
      </dsp:nvSpPr>
      <dsp:spPr>
        <a:xfrm>
          <a:off x="0" y="97339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309A3-CF5B-4D21-BD02-31A9744F3F4F}">
      <dsp:nvSpPr>
        <dsp:cNvPr id="0" name=""/>
        <dsp:cNvSpPr/>
      </dsp:nvSpPr>
      <dsp:spPr>
        <a:xfrm>
          <a:off x="235119" y="1148276"/>
          <a:ext cx="427490" cy="427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FE35F-2E4C-4957-BAAB-EB59F05F0614}">
      <dsp:nvSpPr>
        <dsp:cNvPr id="0" name=""/>
        <dsp:cNvSpPr/>
      </dsp:nvSpPr>
      <dsp:spPr>
        <a:xfrm>
          <a:off x="897730" y="97339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Outlier treatment: Using Box Plot or Z-score</a:t>
          </a:r>
        </a:p>
      </dsp:txBody>
      <dsp:txXfrm>
        <a:off x="897730" y="973394"/>
        <a:ext cx="5157719" cy="777256"/>
      </dsp:txXfrm>
    </dsp:sp>
    <dsp:sp modelId="{B4A490B9-AB95-4FAA-9DC2-BB7D900BBD3B}">
      <dsp:nvSpPr>
        <dsp:cNvPr id="0" name=""/>
        <dsp:cNvSpPr/>
      </dsp:nvSpPr>
      <dsp:spPr>
        <a:xfrm>
          <a:off x="0" y="194496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36AC9-2F0B-421F-86E9-83428461FF57}">
      <dsp:nvSpPr>
        <dsp:cNvPr id="0" name=""/>
        <dsp:cNvSpPr/>
      </dsp:nvSpPr>
      <dsp:spPr>
        <a:xfrm>
          <a:off x="235119" y="2119846"/>
          <a:ext cx="427490" cy="427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7D391-EDCC-4309-BA7D-D851C044F8EE}">
      <dsp:nvSpPr>
        <dsp:cNvPr id="0" name=""/>
        <dsp:cNvSpPr/>
      </dsp:nvSpPr>
      <dsp:spPr>
        <a:xfrm>
          <a:off x="897730" y="194496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Normalize data: Min-Max or Standard</a:t>
          </a:r>
        </a:p>
      </dsp:txBody>
      <dsp:txXfrm>
        <a:off x="897730" y="1944964"/>
        <a:ext cx="5157719" cy="777256"/>
      </dsp:txXfrm>
    </dsp:sp>
    <dsp:sp modelId="{7B6F8BC4-8538-4BB0-AD47-F9EFA573CC11}">
      <dsp:nvSpPr>
        <dsp:cNvPr id="0" name=""/>
        <dsp:cNvSpPr/>
      </dsp:nvSpPr>
      <dsp:spPr>
        <a:xfrm>
          <a:off x="0" y="291653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03376-F4C6-46F4-A3BA-4826EB16B00E}">
      <dsp:nvSpPr>
        <dsp:cNvPr id="0" name=""/>
        <dsp:cNvSpPr/>
      </dsp:nvSpPr>
      <dsp:spPr>
        <a:xfrm>
          <a:off x="235119" y="3091417"/>
          <a:ext cx="427490" cy="427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DBACE-E3EA-4F44-9895-D8F2C7CADBBF}">
      <dsp:nvSpPr>
        <dsp:cNvPr id="0" name=""/>
        <dsp:cNvSpPr/>
      </dsp:nvSpPr>
      <dsp:spPr>
        <a:xfrm>
          <a:off x="897730" y="291653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Data Split: Train, Validation and Test</a:t>
          </a:r>
        </a:p>
      </dsp:txBody>
      <dsp:txXfrm>
        <a:off x="897730" y="2916534"/>
        <a:ext cx="5157719" cy="777256"/>
      </dsp:txXfrm>
    </dsp:sp>
    <dsp:sp modelId="{94ED04F8-C63B-453D-86AB-645AF536DD4D}">
      <dsp:nvSpPr>
        <dsp:cNvPr id="0" name=""/>
        <dsp:cNvSpPr/>
      </dsp:nvSpPr>
      <dsp:spPr>
        <a:xfrm>
          <a:off x="0" y="388810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8328B-8F7E-425C-9C34-6F6ED55FFE6D}">
      <dsp:nvSpPr>
        <dsp:cNvPr id="0" name=""/>
        <dsp:cNvSpPr/>
      </dsp:nvSpPr>
      <dsp:spPr>
        <a:xfrm>
          <a:off x="235119" y="4062987"/>
          <a:ext cx="427490" cy="427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45C28-986E-4645-BD25-008E68AE37CD}">
      <dsp:nvSpPr>
        <dsp:cNvPr id="0" name=""/>
        <dsp:cNvSpPr/>
      </dsp:nvSpPr>
      <dsp:spPr>
        <a:xfrm>
          <a:off x="897730" y="388810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Filtering: Remove noisy data</a:t>
          </a:r>
        </a:p>
      </dsp:txBody>
      <dsp:txXfrm>
        <a:off x="897730" y="3888104"/>
        <a:ext cx="5157719" cy="777256"/>
      </dsp:txXfrm>
    </dsp:sp>
    <dsp:sp modelId="{C7049306-842A-49FD-9661-4C464DAB817C}">
      <dsp:nvSpPr>
        <dsp:cNvPr id="0" name=""/>
        <dsp:cNvSpPr/>
      </dsp:nvSpPr>
      <dsp:spPr>
        <a:xfrm>
          <a:off x="0" y="485967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E893A-EC35-4A8C-9A44-25CB8C051CA1}">
      <dsp:nvSpPr>
        <dsp:cNvPr id="0" name=""/>
        <dsp:cNvSpPr/>
      </dsp:nvSpPr>
      <dsp:spPr>
        <a:xfrm>
          <a:off x="235119" y="5034557"/>
          <a:ext cx="427490" cy="427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E0B0D-93B3-4C4F-AC7D-5031A4CEA4A2}">
      <dsp:nvSpPr>
        <dsp:cNvPr id="0" name=""/>
        <dsp:cNvSpPr/>
      </dsp:nvSpPr>
      <dsp:spPr>
        <a:xfrm>
          <a:off x="897730" y="485967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rtl="0">
            <a:lnSpc>
              <a:spcPct val="90000"/>
            </a:lnSpc>
            <a:spcBef>
              <a:spcPct val="0"/>
            </a:spcBef>
            <a:spcAft>
              <a:spcPct val="35000"/>
            </a:spcAft>
            <a:buNone/>
          </a:pPr>
          <a:r>
            <a:rPr lang="en-US" sz="1900" kern="1200"/>
            <a:t>SMOTE: </a:t>
          </a:r>
          <a:r>
            <a:rPr lang="en-US" sz="1900" kern="1200">
              <a:latin typeface="Bierstadt"/>
            </a:rPr>
            <a:t>Synthetic</a:t>
          </a:r>
          <a:r>
            <a:rPr lang="en-US" sz="1900" kern="1200"/>
            <a:t> Minority </a:t>
          </a:r>
          <a:r>
            <a:rPr lang="en-US" sz="1900" kern="1200">
              <a:latin typeface="Bierstadt"/>
            </a:rPr>
            <a:t>Over-Sampling Techniques (To avoid imbalance classes)</a:t>
          </a:r>
          <a:endParaRPr lang="en-US" sz="1900" kern="1200"/>
        </a:p>
      </dsp:txBody>
      <dsp:txXfrm>
        <a:off x="897730" y="4859674"/>
        <a:ext cx="5157719" cy="77725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43518-7BD7-4608-9CA5-5989C15AE161}">
      <dsp:nvSpPr>
        <dsp:cNvPr id="0" name=""/>
        <dsp:cNvSpPr/>
      </dsp:nvSpPr>
      <dsp:spPr>
        <a:xfrm>
          <a:off x="299982" y="726234"/>
          <a:ext cx="920003" cy="9200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A2824-6E7D-4743-B54C-8705203BF7C7}">
      <dsp:nvSpPr>
        <dsp:cNvPr id="0" name=""/>
        <dsp:cNvSpPr/>
      </dsp:nvSpPr>
      <dsp:spPr>
        <a:xfrm>
          <a:off x="496049" y="922301"/>
          <a:ext cx="527871" cy="5278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1EC32-1A3B-4D9E-8232-5CA45C060F85}">
      <dsp:nvSpPr>
        <dsp:cNvPr id="0" name=""/>
        <dsp:cNvSpPr/>
      </dsp:nvSpPr>
      <dsp:spPr>
        <a:xfrm>
          <a:off x="5883"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Linear Regression</a:t>
          </a:r>
        </a:p>
      </dsp:txBody>
      <dsp:txXfrm>
        <a:off x="5883" y="1932797"/>
        <a:ext cx="1508203" cy="603281"/>
      </dsp:txXfrm>
    </dsp:sp>
    <dsp:sp modelId="{51D05A8F-A249-4F33-BF4F-AC68E649295F}">
      <dsp:nvSpPr>
        <dsp:cNvPr id="0" name=""/>
        <dsp:cNvSpPr/>
      </dsp:nvSpPr>
      <dsp:spPr>
        <a:xfrm>
          <a:off x="2072121" y="726234"/>
          <a:ext cx="920003" cy="9200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9B03F-17C2-4A8A-A2A9-F05779FC8B2D}">
      <dsp:nvSpPr>
        <dsp:cNvPr id="0" name=""/>
        <dsp:cNvSpPr/>
      </dsp:nvSpPr>
      <dsp:spPr>
        <a:xfrm>
          <a:off x="2268187" y="922301"/>
          <a:ext cx="527871" cy="5278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8E88B-84F4-4819-A85E-D2F916F768F4}">
      <dsp:nvSpPr>
        <dsp:cNvPr id="0" name=""/>
        <dsp:cNvSpPr/>
      </dsp:nvSpPr>
      <dsp:spPr>
        <a:xfrm>
          <a:off x="1778021"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Polynomial Regression</a:t>
          </a:r>
        </a:p>
      </dsp:txBody>
      <dsp:txXfrm>
        <a:off x="1778021" y="1932797"/>
        <a:ext cx="1508203" cy="603281"/>
      </dsp:txXfrm>
    </dsp:sp>
    <dsp:sp modelId="{10164977-225F-4E8E-A32F-577D71CCCE99}">
      <dsp:nvSpPr>
        <dsp:cNvPr id="0" name=""/>
        <dsp:cNvSpPr/>
      </dsp:nvSpPr>
      <dsp:spPr>
        <a:xfrm>
          <a:off x="3844260" y="726234"/>
          <a:ext cx="920003" cy="9200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86FD6-CDBD-482C-955F-C99ECA5F7712}">
      <dsp:nvSpPr>
        <dsp:cNvPr id="0" name=""/>
        <dsp:cNvSpPr/>
      </dsp:nvSpPr>
      <dsp:spPr>
        <a:xfrm>
          <a:off x="4040326" y="922301"/>
          <a:ext cx="527871" cy="5278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1B484-0362-4F7E-86BC-04A786A02903}">
      <dsp:nvSpPr>
        <dsp:cNvPr id="0" name=""/>
        <dsp:cNvSpPr/>
      </dsp:nvSpPr>
      <dsp:spPr>
        <a:xfrm>
          <a:off x="3550160"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Decision Tree</a:t>
          </a:r>
        </a:p>
      </dsp:txBody>
      <dsp:txXfrm>
        <a:off x="3550160" y="1932797"/>
        <a:ext cx="1508203" cy="603281"/>
      </dsp:txXfrm>
    </dsp:sp>
    <dsp:sp modelId="{48C2E7ED-63BE-40DF-9C76-FD96EA15BAC2}">
      <dsp:nvSpPr>
        <dsp:cNvPr id="0" name=""/>
        <dsp:cNvSpPr/>
      </dsp:nvSpPr>
      <dsp:spPr>
        <a:xfrm>
          <a:off x="5616398" y="726234"/>
          <a:ext cx="920003" cy="9200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0D95A-FB8E-46A8-B254-6AF55ADCA29D}">
      <dsp:nvSpPr>
        <dsp:cNvPr id="0" name=""/>
        <dsp:cNvSpPr/>
      </dsp:nvSpPr>
      <dsp:spPr>
        <a:xfrm>
          <a:off x="5812465" y="922301"/>
          <a:ext cx="527871" cy="5278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7344DC-AA5E-4B51-80B0-5F3A762C0288}">
      <dsp:nvSpPr>
        <dsp:cNvPr id="0" name=""/>
        <dsp:cNvSpPr/>
      </dsp:nvSpPr>
      <dsp:spPr>
        <a:xfrm>
          <a:off x="5322299"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Support Vector Regression</a:t>
          </a:r>
        </a:p>
      </dsp:txBody>
      <dsp:txXfrm>
        <a:off x="5322299" y="1932797"/>
        <a:ext cx="1508203" cy="603281"/>
      </dsp:txXfrm>
    </dsp:sp>
    <dsp:sp modelId="{92D7E60A-78BF-4859-B7AC-ECD51136B16E}">
      <dsp:nvSpPr>
        <dsp:cNvPr id="0" name=""/>
        <dsp:cNvSpPr/>
      </dsp:nvSpPr>
      <dsp:spPr>
        <a:xfrm>
          <a:off x="7388537" y="726234"/>
          <a:ext cx="920003" cy="9200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EA40D-D279-410E-8EA4-031164F9AAB3}">
      <dsp:nvSpPr>
        <dsp:cNvPr id="0" name=""/>
        <dsp:cNvSpPr/>
      </dsp:nvSpPr>
      <dsp:spPr>
        <a:xfrm>
          <a:off x="7584603" y="922301"/>
          <a:ext cx="527871" cy="5278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5E841-4AEC-4C78-BD51-111AF78F2383}">
      <dsp:nvSpPr>
        <dsp:cNvPr id="0" name=""/>
        <dsp:cNvSpPr/>
      </dsp:nvSpPr>
      <dsp:spPr>
        <a:xfrm>
          <a:off x="7094437"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Random Forest</a:t>
          </a:r>
        </a:p>
      </dsp:txBody>
      <dsp:txXfrm>
        <a:off x="7094437" y="1932797"/>
        <a:ext cx="1508203" cy="603281"/>
      </dsp:txXfrm>
    </dsp:sp>
    <dsp:sp modelId="{F6B26824-FDC5-45F8-B8DC-3068AED52855}">
      <dsp:nvSpPr>
        <dsp:cNvPr id="0" name=""/>
        <dsp:cNvSpPr/>
      </dsp:nvSpPr>
      <dsp:spPr>
        <a:xfrm>
          <a:off x="9160676" y="726234"/>
          <a:ext cx="920003" cy="9200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E3CD0-3B79-49AA-ADFA-26ECAE65A1D3}">
      <dsp:nvSpPr>
        <dsp:cNvPr id="0" name=""/>
        <dsp:cNvSpPr/>
      </dsp:nvSpPr>
      <dsp:spPr>
        <a:xfrm>
          <a:off x="9356742" y="922301"/>
          <a:ext cx="527871" cy="5278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C96E7-B225-4A5C-B1FA-0799F5E432F9}">
      <dsp:nvSpPr>
        <dsp:cNvPr id="0" name=""/>
        <dsp:cNvSpPr/>
      </dsp:nvSpPr>
      <dsp:spPr>
        <a:xfrm>
          <a:off x="8866576"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Neural Nets</a:t>
          </a:r>
        </a:p>
      </dsp:txBody>
      <dsp:txXfrm>
        <a:off x="8866576" y="1932797"/>
        <a:ext cx="1508203" cy="60328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2DDD3-0005-4618-B5B3-642C6FA63F96}">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9457E8-C8F6-4CBB-A2DC-B3871AD2FFD6}">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90000"/>
            </a:lnSpc>
            <a:spcBef>
              <a:spcPct val="0"/>
            </a:spcBef>
            <a:spcAft>
              <a:spcPct val="35000"/>
            </a:spcAft>
            <a:buNone/>
          </a:pPr>
          <a:r>
            <a:rPr lang="en-US" sz="4900" kern="1200"/>
            <a:t>K-Means</a:t>
          </a:r>
        </a:p>
      </dsp:txBody>
      <dsp:txXfrm>
        <a:off x="492331" y="2478272"/>
        <a:ext cx="4320000" cy="720000"/>
      </dsp:txXfrm>
    </dsp:sp>
    <dsp:sp modelId="{4FF46DAE-6B63-477A-B935-C13F9E895533}">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0C4CA-0A70-4EFD-9315-D4EE3D4DBB12}">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90000"/>
            </a:lnSpc>
            <a:spcBef>
              <a:spcPct val="0"/>
            </a:spcBef>
            <a:spcAft>
              <a:spcPct val="35000"/>
            </a:spcAft>
            <a:buNone/>
          </a:pPr>
          <a:r>
            <a:rPr lang="en-US" sz="4900" kern="1200"/>
            <a:t>Kohenon's SOM</a:t>
          </a:r>
        </a:p>
      </dsp:txBody>
      <dsp:txXfrm>
        <a:off x="5568331" y="2478272"/>
        <a:ext cx="4320000" cy="7200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E75ED-79AB-4E44-A3A2-8EB32C198295}">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0CBA2-090D-44C7-A034-0793A3B16A72}">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Test the model on testing data</a:t>
          </a:r>
        </a:p>
      </dsp:txBody>
      <dsp:txXfrm>
        <a:off x="492331" y="2478272"/>
        <a:ext cx="4320000" cy="720000"/>
      </dsp:txXfrm>
    </dsp:sp>
    <dsp:sp modelId="{B86D582B-46C7-436A-B582-41B493F314A1}">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69387E-29BC-4776-BB1D-D6094BC50B11}">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Evaluate the model in terms of metrics</a:t>
          </a:r>
        </a:p>
      </dsp:txBody>
      <dsp:txXfrm>
        <a:off x="5568331" y="2478272"/>
        <a:ext cx="4320000" cy="7200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36997-FA02-477A-B154-4C9C836492FD}">
      <dsp:nvSpPr>
        <dsp:cNvPr id="0" name=""/>
        <dsp:cNvSpPr/>
      </dsp:nvSpPr>
      <dsp:spPr>
        <a:xfrm>
          <a:off x="189459" y="29751"/>
          <a:ext cx="1324108" cy="13241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F4296-FCE6-4617-89C6-F6C9D334528B}">
      <dsp:nvSpPr>
        <dsp:cNvPr id="0" name=""/>
        <dsp:cNvSpPr/>
      </dsp:nvSpPr>
      <dsp:spPr>
        <a:xfrm>
          <a:off x="467521" y="307814"/>
          <a:ext cx="767982" cy="767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1AB496-296E-4130-8D25-827F44BA5063}">
      <dsp:nvSpPr>
        <dsp:cNvPr id="0" name=""/>
        <dsp:cNvSpPr/>
      </dsp:nvSpPr>
      <dsp:spPr>
        <a:xfrm>
          <a:off x="1797304"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Building AI application from scratch is complex task which involves many sub tasks</a:t>
          </a:r>
        </a:p>
      </dsp:txBody>
      <dsp:txXfrm>
        <a:off x="1797304" y="29751"/>
        <a:ext cx="3121111" cy="1324108"/>
      </dsp:txXfrm>
    </dsp:sp>
    <dsp:sp modelId="{F4E98EFE-B174-4B32-96F8-71266D6C39B3}">
      <dsp:nvSpPr>
        <dsp:cNvPr id="0" name=""/>
        <dsp:cNvSpPr/>
      </dsp:nvSpPr>
      <dsp:spPr>
        <a:xfrm>
          <a:off x="5462246" y="29751"/>
          <a:ext cx="1324108" cy="13241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8942A-20C8-409A-ABAE-F3DE0386021B}">
      <dsp:nvSpPr>
        <dsp:cNvPr id="0" name=""/>
        <dsp:cNvSpPr/>
      </dsp:nvSpPr>
      <dsp:spPr>
        <a:xfrm>
          <a:off x="5740309" y="307814"/>
          <a:ext cx="767982" cy="767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B2F51C-4C9F-4497-96E5-2D2E19DEB0B1}">
      <dsp:nvSpPr>
        <dsp:cNvPr id="0" name=""/>
        <dsp:cNvSpPr/>
      </dsp:nvSpPr>
      <dsp:spPr>
        <a:xfrm>
          <a:off x="7070091"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Microsoft provides Azure Cognitive Services to help developers to build application and host it</a:t>
          </a:r>
        </a:p>
      </dsp:txBody>
      <dsp:txXfrm>
        <a:off x="7070091" y="29751"/>
        <a:ext cx="3121111" cy="1324108"/>
      </dsp:txXfrm>
    </dsp:sp>
    <dsp:sp modelId="{300CDA42-BC2E-4433-AE8D-9E6DA9E559E9}">
      <dsp:nvSpPr>
        <dsp:cNvPr id="0" name=""/>
        <dsp:cNvSpPr/>
      </dsp:nvSpPr>
      <dsp:spPr>
        <a:xfrm>
          <a:off x="189459" y="1908453"/>
          <a:ext cx="1324108" cy="13241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3499D-33BA-4404-BEA9-8B7BE6C9587E}">
      <dsp:nvSpPr>
        <dsp:cNvPr id="0" name=""/>
        <dsp:cNvSpPr/>
      </dsp:nvSpPr>
      <dsp:spPr>
        <a:xfrm>
          <a:off x="467521" y="2186515"/>
          <a:ext cx="767982" cy="767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98705C-5899-4038-AC0B-8EBC1436D6CF}">
      <dsp:nvSpPr>
        <dsp:cNvPr id="0" name=""/>
        <dsp:cNvSpPr/>
      </dsp:nvSpPr>
      <dsp:spPr>
        <a:xfrm>
          <a:off x="1797304"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It consists APIs, SDKs and Services</a:t>
          </a:r>
        </a:p>
      </dsp:txBody>
      <dsp:txXfrm>
        <a:off x="1797304" y="1908453"/>
        <a:ext cx="3121111" cy="1324108"/>
      </dsp:txXfrm>
    </dsp:sp>
    <dsp:sp modelId="{6B4F0DC8-1615-4C0A-9D07-B005EC50590F}">
      <dsp:nvSpPr>
        <dsp:cNvPr id="0" name=""/>
        <dsp:cNvSpPr/>
      </dsp:nvSpPr>
      <dsp:spPr>
        <a:xfrm>
          <a:off x="5462246" y="1908453"/>
          <a:ext cx="1324108" cy="13241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F3EF2-0F55-439C-8B8D-37C1C70DC447}">
      <dsp:nvSpPr>
        <dsp:cNvPr id="0" name=""/>
        <dsp:cNvSpPr/>
      </dsp:nvSpPr>
      <dsp:spPr>
        <a:xfrm>
          <a:off x="5740309" y="2186515"/>
          <a:ext cx="767982" cy="767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03253F-8D0A-42DD-8E4B-31D94926516D}">
      <dsp:nvSpPr>
        <dsp:cNvPr id="0" name=""/>
        <dsp:cNvSpPr/>
      </dsp:nvSpPr>
      <dsp:spPr>
        <a:xfrm>
          <a:off x="7070091"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Core Features: Speech, Language, Vision, Search, Decision</a:t>
          </a:r>
        </a:p>
      </dsp:txBody>
      <dsp:txXfrm>
        <a:off x="7070091" y="1908453"/>
        <a:ext cx="3121111" cy="13241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7327-D2D7-4122-AE5A-BAA78EF4DBA2}">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142BE-337A-4DB5-A246-FE187E06A70B}">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Simple Linear</a:t>
          </a:r>
          <a:r>
            <a:rPr lang="en-US" sz="2300" kern="1200"/>
            <a:t> Regression</a:t>
          </a:r>
        </a:p>
      </dsp:txBody>
      <dsp:txXfrm>
        <a:off x="378755" y="2095162"/>
        <a:ext cx="2872582" cy="720000"/>
      </dsp:txXfrm>
    </dsp:sp>
    <dsp:sp modelId="{02F5BCCF-6392-4C53-A1B2-2328808F4611}">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95884-9BED-489A-A5E0-B2E43FD12AF8}">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Multiple Linear Regression</a:t>
          </a:r>
          <a:endParaRPr lang="en-US" sz="2300" kern="1200"/>
        </a:p>
      </dsp:txBody>
      <dsp:txXfrm>
        <a:off x="3754040" y="2095162"/>
        <a:ext cx="2872582" cy="720000"/>
      </dsp:txXfrm>
    </dsp:sp>
    <dsp:sp modelId="{0114BAC8-262D-4DF3-99F2-223732A2BB91}">
      <dsp:nvSpPr>
        <dsp:cNvPr id="0" name=""/>
        <dsp:cNvSpPr/>
      </dsp:nvSpPr>
      <dsp:spPr>
        <a:xfrm>
          <a:off x="7919285" y="447150"/>
          <a:ext cx="1292662" cy="1292662"/>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ED990-E6BE-43DB-9DE1-ED9A66F89F5D}">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Polynomial Regression</a:t>
          </a:r>
        </a:p>
      </dsp:txBody>
      <dsp:txXfrm>
        <a:off x="7129324" y="2095162"/>
        <a:ext cx="2872582" cy="7200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90484-4266-4833-9621-6170B9807A83}">
      <dsp:nvSpPr>
        <dsp:cNvPr id="0" name=""/>
        <dsp:cNvSpPr/>
      </dsp:nvSpPr>
      <dsp:spPr>
        <a:xfrm>
          <a:off x="864714"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C83BB-A207-46DE-8DD8-6EF15D95A3F9}">
      <dsp:nvSpPr>
        <dsp:cNvPr id="0" name=""/>
        <dsp:cNvSpPr/>
      </dsp:nvSpPr>
      <dsp:spPr>
        <a:xfrm>
          <a:off x="1064894" y="200924"/>
          <a:ext cx="538945" cy="538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C34C8-5554-4C99-A878-0B187FEF8FBB}">
      <dsp:nvSpPr>
        <dsp:cNvPr id="0" name=""/>
        <dsp:cNvSpPr/>
      </dsp:nvSpPr>
      <dsp:spPr>
        <a:xfrm>
          <a:off x="564445"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Computer Vision</a:t>
          </a:r>
        </a:p>
      </dsp:txBody>
      <dsp:txXfrm>
        <a:off x="564445" y="1232619"/>
        <a:ext cx="1539843" cy="615937"/>
      </dsp:txXfrm>
    </dsp:sp>
    <dsp:sp modelId="{6113F2E9-0829-4F4A-B913-C062130DC97B}">
      <dsp:nvSpPr>
        <dsp:cNvPr id="0" name=""/>
        <dsp:cNvSpPr/>
      </dsp:nvSpPr>
      <dsp:spPr>
        <a:xfrm>
          <a:off x="2674031"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C4C60-537D-485E-83A5-E464BAC951C6}">
      <dsp:nvSpPr>
        <dsp:cNvPr id="0" name=""/>
        <dsp:cNvSpPr/>
      </dsp:nvSpPr>
      <dsp:spPr>
        <a:xfrm>
          <a:off x="2874210" y="200924"/>
          <a:ext cx="538945" cy="538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B1CF9-9B82-4BD1-8C3D-CDC1663E4949}">
      <dsp:nvSpPr>
        <dsp:cNvPr id="0" name=""/>
        <dsp:cNvSpPr/>
      </dsp:nvSpPr>
      <dsp:spPr>
        <a:xfrm>
          <a:off x="2373761"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Custom Vision Service: Customized Image Classifier</a:t>
          </a:r>
        </a:p>
      </dsp:txBody>
      <dsp:txXfrm>
        <a:off x="2373761" y="1232619"/>
        <a:ext cx="1539843" cy="615937"/>
      </dsp:txXfrm>
    </dsp:sp>
    <dsp:sp modelId="{A8ACF61E-96B9-4835-8085-2600E4DA9514}">
      <dsp:nvSpPr>
        <dsp:cNvPr id="0" name=""/>
        <dsp:cNvSpPr/>
      </dsp:nvSpPr>
      <dsp:spPr>
        <a:xfrm>
          <a:off x="4483347"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85B6F-792E-44B0-BFA9-FD72DEB26292}">
      <dsp:nvSpPr>
        <dsp:cNvPr id="0" name=""/>
        <dsp:cNvSpPr/>
      </dsp:nvSpPr>
      <dsp:spPr>
        <a:xfrm>
          <a:off x="4683527" y="200924"/>
          <a:ext cx="538945" cy="538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74B6F-0AF1-428C-9E3F-BD3807E6F3BA}">
      <dsp:nvSpPr>
        <dsp:cNvPr id="0" name=""/>
        <dsp:cNvSpPr/>
      </dsp:nvSpPr>
      <dsp:spPr>
        <a:xfrm>
          <a:off x="4183078"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Face API: Face Recognition and Attributes Detection</a:t>
          </a:r>
        </a:p>
      </dsp:txBody>
      <dsp:txXfrm>
        <a:off x="4183078" y="1232619"/>
        <a:ext cx="1539843" cy="615937"/>
      </dsp:txXfrm>
    </dsp:sp>
    <dsp:sp modelId="{BD013619-6C98-4549-85E9-6017BAA9C457}">
      <dsp:nvSpPr>
        <dsp:cNvPr id="0" name=""/>
        <dsp:cNvSpPr/>
      </dsp:nvSpPr>
      <dsp:spPr>
        <a:xfrm>
          <a:off x="6292664"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9C24C-AD0F-4828-9795-46DE03149611}">
      <dsp:nvSpPr>
        <dsp:cNvPr id="0" name=""/>
        <dsp:cNvSpPr/>
      </dsp:nvSpPr>
      <dsp:spPr>
        <a:xfrm>
          <a:off x="6492843" y="200924"/>
          <a:ext cx="538945" cy="5389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76C895-F7CD-438B-94B5-3FBFDB3C2DA3}">
      <dsp:nvSpPr>
        <dsp:cNvPr id="0" name=""/>
        <dsp:cNvSpPr/>
      </dsp:nvSpPr>
      <dsp:spPr>
        <a:xfrm>
          <a:off x="5992394"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Video Indexer: To extract insights from video</a:t>
          </a:r>
        </a:p>
      </dsp:txBody>
      <dsp:txXfrm>
        <a:off x="5992394" y="1232619"/>
        <a:ext cx="1539843" cy="615937"/>
      </dsp:txXfrm>
    </dsp:sp>
    <dsp:sp modelId="{8B83843F-3C2A-4D49-8398-1068D0220DFF}">
      <dsp:nvSpPr>
        <dsp:cNvPr id="0" name=""/>
        <dsp:cNvSpPr/>
      </dsp:nvSpPr>
      <dsp:spPr>
        <a:xfrm>
          <a:off x="8101980"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DE41A-44FD-40FD-8D62-F90BA8E2C226}">
      <dsp:nvSpPr>
        <dsp:cNvPr id="0" name=""/>
        <dsp:cNvSpPr/>
      </dsp:nvSpPr>
      <dsp:spPr>
        <a:xfrm>
          <a:off x="8302160" y="200924"/>
          <a:ext cx="538945" cy="538945"/>
        </a:xfrm>
        <a:prstGeom prst="rect">
          <a:avLst/>
        </a:prstGeom>
        <a:solidFill>
          <a:schemeClr val="accent2">
            <a:hueOff val="-1002737"/>
            <a:satOff val="-347"/>
            <a:lumOff val="47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BEF0F-0BB4-43A6-A781-4384D8472EF2}">
      <dsp:nvSpPr>
        <dsp:cNvPr id="0" name=""/>
        <dsp:cNvSpPr/>
      </dsp:nvSpPr>
      <dsp:spPr>
        <a:xfrm>
          <a:off x="7801710"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latin typeface="Bierstadt"/>
            </a:rPr>
            <a:t>Ink Recognizer</a:t>
          </a:r>
        </a:p>
      </dsp:txBody>
      <dsp:txXfrm>
        <a:off x="7801710" y="1232619"/>
        <a:ext cx="1539843" cy="615937"/>
      </dsp:txXfrm>
    </dsp:sp>
    <dsp:sp modelId="{9B8ACA6D-625E-457B-89E2-2EA42086FE2A}">
      <dsp:nvSpPr>
        <dsp:cNvPr id="0" name=""/>
        <dsp:cNvSpPr/>
      </dsp:nvSpPr>
      <dsp:spPr>
        <a:xfrm>
          <a:off x="3578689" y="2233517"/>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0253A-5E77-4F56-A754-DF0194B303F1}">
      <dsp:nvSpPr>
        <dsp:cNvPr id="0" name=""/>
        <dsp:cNvSpPr/>
      </dsp:nvSpPr>
      <dsp:spPr>
        <a:xfrm>
          <a:off x="3778869" y="2433697"/>
          <a:ext cx="538945" cy="538945"/>
        </a:xfrm>
        <a:prstGeom prst="rect">
          <a:avLst/>
        </a:prstGeom>
        <a:solidFill>
          <a:schemeClr val="accent2">
            <a:hueOff val="-1253421"/>
            <a:satOff val="-434"/>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CFD0E-B242-499A-BA82-A7CDDFA40AD6}">
      <dsp:nvSpPr>
        <dsp:cNvPr id="0" name=""/>
        <dsp:cNvSpPr/>
      </dsp:nvSpPr>
      <dsp:spPr>
        <a:xfrm>
          <a:off x="3278419" y="3465392"/>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latin typeface="Bierstadt"/>
            </a:rPr>
            <a:t>Form recognizer</a:t>
          </a:r>
        </a:p>
      </dsp:txBody>
      <dsp:txXfrm>
        <a:off x="3278419" y="3465392"/>
        <a:ext cx="1539843" cy="615937"/>
      </dsp:txXfrm>
    </dsp:sp>
    <dsp:sp modelId="{A0D67C77-03F2-43CF-B4BC-D73E5AC3A15A}">
      <dsp:nvSpPr>
        <dsp:cNvPr id="0" name=""/>
        <dsp:cNvSpPr/>
      </dsp:nvSpPr>
      <dsp:spPr>
        <a:xfrm>
          <a:off x="5388005" y="2233517"/>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A1B98-6444-49CB-BE77-D08EEC447D2B}">
      <dsp:nvSpPr>
        <dsp:cNvPr id="0" name=""/>
        <dsp:cNvSpPr/>
      </dsp:nvSpPr>
      <dsp:spPr>
        <a:xfrm>
          <a:off x="5588185" y="2433697"/>
          <a:ext cx="538945" cy="538945"/>
        </a:xfrm>
        <a:prstGeom prst="rect">
          <a:avLst/>
        </a:prstGeom>
        <a:solidFill>
          <a:schemeClr val="accent2">
            <a:hueOff val="-1504105"/>
            <a:satOff val="-521"/>
            <a:lumOff val="706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9D1FF-CA57-4DEF-8884-AB05CAAC7064}">
      <dsp:nvSpPr>
        <dsp:cNvPr id="0" name=""/>
        <dsp:cNvSpPr/>
      </dsp:nvSpPr>
      <dsp:spPr>
        <a:xfrm>
          <a:off x="5087736" y="3465392"/>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en-US" sz="1100" kern="1200">
              <a:latin typeface="Bierstadt"/>
            </a:rPr>
            <a:t>Read API</a:t>
          </a:r>
        </a:p>
      </dsp:txBody>
      <dsp:txXfrm>
        <a:off x="5087736" y="3465392"/>
        <a:ext cx="1539843" cy="61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94284-4AF1-4C46-A11F-40B88BDE29D2}">
      <dsp:nvSpPr>
        <dsp:cNvPr id="0" name=""/>
        <dsp:cNvSpPr/>
      </dsp:nvSpPr>
      <dsp:spPr>
        <a:xfrm>
          <a:off x="555331" y="73110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DB427-F486-4A7F-A6FF-C4891DC4DC48}">
      <dsp:nvSpPr>
        <dsp:cNvPr id="0" name=""/>
        <dsp:cNvSpPr/>
      </dsp:nvSpPr>
      <dsp:spPr>
        <a:xfrm>
          <a:off x="6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Continues value prediction</a:t>
          </a:r>
        </a:p>
      </dsp:txBody>
      <dsp:txXfrm>
        <a:off x="60331" y="1811204"/>
        <a:ext cx="1800000" cy="720000"/>
      </dsp:txXfrm>
    </dsp:sp>
    <dsp:sp modelId="{2F403AC3-9AE4-478F-8240-C16C28AE34D2}">
      <dsp:nvSpPr>
        <dsp:cNvPr id="0" name=""/>
        <dsp:cNvSpPr/>
      </dsp:nvSpPr>
      <dsp:spPr>
        <a:xfrm>
          <a:off x="2670331" y="73110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32C2D-6A09-4B97-A90E-D1FB5F863363}">
      <dsp:nvSpPr>
        <dsp:cNvPr id="0" name=""/>
        <dsp:cNvSpPr/>
      </dsp:nvSpPr>
      <dsp:spPr>
        <a:xfrm>
          <a:off x="217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to understand and implement</a:t>
          </a:r>
        </a:p>
      </dsp:txBody>
      <dsp:txXfrm>
        <a:off x="2175331" y="1811204"/>
        <a:ext cx="1800000" cy="720000"/>
      </dsp:txXfrm>
    </dsp:sp>
    <dsp:sp modelId="{70123123-BE8E-484B-8056-5A3062C20526}">
      <dsp:nvSpPr>
        <dsp:cNvPr id="0" name=""/>
        <dsp:cNvSpPr/>
      </dsp:nvSpPr>
      <dsp:spPr>
        <a:xfrm>
          <a:off x="4785331" y="73110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D14D0-4A87-4921-9EE5-57979F1F4F96}">
      <dsp:nvSpPr>
        <dsp:cNvPr id="0" name=""/>
        <dsp:cNvSpPr/>
      </dsp:nvSpPr>
      <dsp:spPr>
        <a:xfrm>
          <a:off x="429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mathematics</a:t>
          </a:r>
        </a:p>
      </dsp:txBody>
      <dsp:txXfrm>
        <a:off x="4290331" y="1811204"/>
        <a:ext cx="1800000" cy="720000"/>
      </dsp:txXfrm>
    </dsp:sp>
    <dsp:sp modelId="{5DF65A43-B626-46FF-BDBE-8BC3F122A333}">
      <dsp:nvSpPr>
        <dsp:cNvPr id="0" name=""/>
        <dsp:cNvSpPr/>
      </dsp:nvSpPr>
      <dsp:spPr>
        <a:xfrm>
          <a:off x="6900331" y="73110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6B311-E8C1-43B2-9B76-C767DA8DC7C9}">
      <dsp:nvSpPr>
        <dsp:cNvPr id="0" name=""/>
        <dsp:cNvSpPr/>
      </dsp:nvSpPr>
      <dsp:spPr>
        <a:xfrm>
          <a:off x="640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Much lower training time as it is simple model</a:t>
          </a:r>
        </a:p>
      </dsp:txBody>
      <dsp:txXfrm>
        <a:off x="6405331" y="1811204"/>
        <a:ext cx="1800000" cy="720000"/>
      </dsp:txXfrm>
    </dsp:sp>
    <dsp:sp modelId="{FA1F9762-F269-4074-8D9B-C33801ECC48C}">
      <dsp:nvSpPr>
        <dsp:cNvPr id="0" name=""/>
        <dsp:cNvSpPr/>
      </dsp:nvSpPr>
      <dsp:spPr>
        <a:xfrm>
          <a:off x="9015331" y="731108"/>
          <a:ext cx="810000" cy="810000"/>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11DB6-A51D-4A02-867D-CF0BC533A5C1}">
      <dsp:nvSpPr>
        <dsp:cNvPr id="0" name=""/>
        <dsp:cNvSpPr/>
      </dsp:nvSpPr>
      <dsp:spPr>
        <a:xfrm>
          <a:off x="852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pPr>
          <a:r>
            <a:rPr lang="en-US" sz="1500" kern="1200">
              <a:latin typeface="Bierstadt"/>
            </a:rPr>
            <a:t>Cannot perform well on complex real time problems</a:t>
          </a:r>
          <a:endParaRPr lang="en-US" sz="1500" kern="1200"/>
        </a:p>
      </dsp:txBody>
      <dsp:txXfrm>
        <a:off x="8520331" y="1811204"/>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4335-3FD6-40B4-A0E1-E50C640097F1}">
      <dsp:nvSpPr>
        <dsp:cNvPr id="0" name=""/>
        <dsp:cNvSpPr/>
      </dsp:nvSpPr>
      <dsp:spPr>
        <a:xfrm>
          <a:off x="54488" y="1137"/>
          <a:ext cx="4402151" cy="2795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35F9F-3C17-460D-91B6-3B4AC81242DE}">
      <dsp:nvSpPr>
        <dsp:cNvPr id="0" name=""/>
        <dsp:cNvSpPr/>
      </dsp:nvSpPr>
      <dsp:spPr>
        <a:xfrm>
          <a:off x="543616" y="465809"/>
          <a:ext cx="4402151" cy="27953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t>Binary </a:t>
          </a:r>
        </a:p>
      </dsp:txBody>
      <dsp:txXfrm>
        <a:off x="625489" y="547682"/>
        <a:ext cx="4238405" cy="2631620"/>
      </dsp:txXfrm>
    </dsp:sp>
    <dsp:sp modelId="{82A202A9-9ABB-4934-AE97-5CD450AAC49C}">
      <dsp:nvSpPr>
        <dsp:cNvPr id="0" name=""/>
        <dsp:cNvSpPr/>
      </dsp:nvSpPr>
      <dsp:spPr>
        <a:xfrm>
          <a:off x="5434895" y="1137"/>
          <a:ext cx="4402151" cy="2795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6E5E9-6FAD-4FE7-ADC0-AE71447796F9}">
      <dsp:nvSpPr>
        <dsp:cNvPr id="0" name=""/>
        <dsp:cNvSpPr/>
      </dsp:nvSpPr>
      <dsp:spPr>
        <a:xfrm>
          <a:off x="5924023" y="465809"/>
          <a:ext cx="4402151" cy="27953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t>Categorical </a:t>
          </a:r>
        </a:p>
      </dsp:txBody>
      <dsp:txXfrm>
        <a:off x="6005896" y="547682"/>
        <a:ext cx="4238405" cy="26316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E502-7728-4CD0-9B34-9E7065AB3CE9}">
      <dsp:nvSpPr>
        <dsp:cNvPr id="0" name=""/>
        <dsp:cNvSpPr/>
      </dsp:nvSpPr>
      <dsp:spPr>
        <a:xfrm>
          <a:off x="0" y="4405"/>
          <a:ext cx="6055450" cy="9383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BB1C6-18A0-4F7A-8010-2E57818DBFA0}">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41C9C-9200-4312-B987-A128ED22CE8C}">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Microsoft Azure provides the </a:t>
          </a:r>
          <a:r>
            <a:rPr lang="en-US" sz="1500" b="1" kern="1200"/>
            <a:t>Azure Machine Learning</a:t>
          </a:r>
          <a:r>
            <a:rPr lang="en-US" sz="1500" kern="1200"/>
            <a:t> service - a cloud-based platform for creating, managing, and publishing machine learning models.</a:t>
          </a:r>
        </a:p>
      </dsp:txBody>
      <dsp:txXfrm>
        <a:off x="1083764" y="4405"/>
        <a:ext cx="4971685" cy="938324"/>
      </dsp:txXfrm>
    </dsp:sp>
    <dsp:sp modelId="{836F7E4E-F8EF-455F-959A-219CC5B152C2}">
      <dsp:nvSpPr>
        <dsp:cNvPr id="0" name=""/>
        <dsp:cNvSpPr/>
      </dsp:nvSpPr>
      <dsp:spPr>
        <a:xfrm>
          <a:off x="0" y="1177310"/>
          <a:ext cx="6055450" cy="9383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32F34-39A2-4DA5-A411-2CD5BB9498E8}">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1B2296-9BB8-41D9-BFFC-CFB4095EC9A9}">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Automated machine learning</a:t>
          </a:r>
        </a:p>
      </dsp:txBody>
      <dsp:txXfrm>
        <a:off x="1083764" y="1177310"/>
        <a:ext cx="4971685" cy="938324"/>
      </dsp:txXfrm>
    </dsp:sp>
    <dsp:sp modelId="{50E99856-C653-4B05-A2CE-8C4826EC841C}">
      <dsp:nvSpPr>
        <dsp:cNvPr id="0" name=""/>
        <dsp:cNvSpPr/>
      </dsp:nvSpPr>
      <dsp:spPr>
        <a:xfrm>
          <a:off x="0" y="2350215"/>
          <a:ext cx="6055450" cy="9383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3B86D-B1CA-46FD-A762-B7667E34032A}">
      <dsp:nvSpPr>
        <dsp:cNvPr id="0" name=""/>
        <dsp:cNvSpPr/>
      </dsp:nvSpPr>
      <dsp:spPr>
        <a:xfrm>
          <a:off x="283843" y="2561338"/>
          <a:ext cx="516078" cy="516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0BA65-08EF-4475-BE20-CDD51CFD6A3E}">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Azure Machine Learning designer</a:t>
          </a:r>
        </a:p>
      </dsp:txBody>
      <dsp:txXfrm>
        <a:off x="1083764" y="2350215"/>
        <a:ext cx="4971685" cy="938324"/>
      </dsp:txXfrm>
    </dsp:sp>
    <dsp:sp modelId="{C33F9BA0-92F6-43DF-9812-69220FD0C6DD}">
      <dsp:nvSpPr>
        <dsp:cNvPr id="0" name=""/>
        <dsp:cNvSpPr/>
      </dsp:nvSpPr>
      <dsp:spPr>
        <a:xfrm>
          <a:off x="0" y="3523120"/>
          <a:ext cx="6055450" cy="9383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C5077-EDB5-40E0-A7DA-DCFC78BAC958}">
      <dsp:nvSpPr>
        <dsp:cNvPr id="0" name=""/>
        <dsp:cNvSpPr/>
      </dsp:nvSpPr>
      <dsp:spPr>
        <a:xfrm>
          <a:off x="283843" y="3734243"/>
          <a:ext cx="516078" cy="516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066831-58DD-48B8-9FAA-FD239DB30B75}">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Data and compute management</a:t>
          </a:r>
        </a:p>
      </dsp:txBody>
      <dsp:txXfrm>
        <a:off x="1083764" y="3523120"/>
        <a:ext cx="4971685" cy="938324"/>
      </dsp:txXfrm>
    </dsp:sp>
    <dsp:sp modelId="{1BA76EA3-ECE0-4F3F-8DA4-17562B671648}">
      <dsp:nvSpPr>
        <dsp:cNvPr id="0" name=""/>
        <dsp:cNvSpPr/>
      </dsp:nvSpPr>
      <dsp:spPr>
        <a:xfrm>
          <a:off x="0" y="4696025"/>
          <a:ext cx="6055450" cy="9383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B94A4-430E-47D1-BABB-C7909BD104CF}">
      <dsp:nvSpPr>
        <dsp:cNvPr id="0" name=""/>
        <dsp:cNvSpPr/>
      </dsp:nvSpPr>
      <dsp:spPr>
        <a:xfrm>
          <a:off x="283843" y="4907148"/>
          <a:ext cx="516078" cy="516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C17FE-829B-41F4-8FA5-CD172A6C1113}">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Pipelines</a:t>
          </a:r>
        </a:p>
      </dsp:txBody>
      <dsp:txXfrm>
        <a:off x="1083764" y="4696025"/>
        <a:ext cx="4971685" cy="9383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FAB6E-BCDA-432F-96DD-4F83380F927B}">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9EE03-B19E-470B-8870-81541FB78779}">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C307B-EC47-40F0-8735-385F4BCA3695}">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Training and deploying an effective machine learning model involves a lot of work, much of it time-consuming and resource-intensive</a:t>
          </a:r>
        </a:p>
      </dsp:txBody>
      <dsp:txXfrm>
        <a:off x="1369969" y="2340"/>
        <a:ext cx="4685480" cy="1186120"/>
      </dsp:txXfrm>
    </dsp:sp>
    <dsp:sp modelId="{4C29F917-9476-41DB-B307-B66D68E8198A}">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35891-667C-4CEB-BAFA-DC5E2F4FDAC1}">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F478D3-EB2A-4472-9083-2BAD8383A400}">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Azure Machine Learning is a cloud-based service that helps simplify some of the tasks it takes to prepare data, train a model, and deploy a predictive service.</a:t>
          </a:r>
        </a:p>
      </dsp:txBody>
      <dsp:txXfrm>
        <a:off x="1369969" y="1484991"/>
        <a:ext cx="4685480" cy="1186120"/>
      </dsp:txXfrm>
    </dsp:sp>
    <dsp:sp modelId="{D3824DCD-E596-4BFE-9B58-CA8CE1F6A2D5}">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D58C-3658-4844-B606-74696541E303}">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39605-434B-4F7D-83C9-5C912AC76C2C}">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Azure Machine Learning helps data scientists increase their efficiency by automating many of the time-consuming tasks associated with training models</a:t>
          </a:r>
        </a:p>
      </dsp:txBody>
      <dsp:txXfrm>
        <a:off x="1369969" y="2967642"/>
        <a:ext cx="4685480" cy="1186120"/>
      </dsp:txXfrm>
    </dsp:sp>
    <dsp:sp modelId="{B52A9F56-B708-4041-80AA-073997C44406}">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F0C6D7-BA83-43C4-BEBE-2629CE71ED80}">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25429-7E31-4A16-B375-D832B1D8A12F}">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it enables data scientists to use cloud-based compute resources that scale effectively to handle large volumes of data while incurring costs only when actually used.</a:t>
          </a:r>
        </a:p>
      </dsp:txBody>
      <dsp:txXfrm>
        <a:off x="1369969" y="4450293"/>
        <a:ext cx="4685480" cy="1186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11/21/2022</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48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11/21/2022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788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11/21/2022</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4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11/21/2022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52479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11/21/2022</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6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11/21/2022</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1526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11/21/2022</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5962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11/21/2022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5021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11/21/2022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33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11/21/2022</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34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11/21/2022</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159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11/21/2022</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0865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0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4.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7.sv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videoplayer/embed/RE4vyDl?postJsllMsg=tru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studio.azureml.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idemos.microsoft.com/computer-visio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2.xml"/><Relationship Id="rId1" Type="http://schemas.openxmlformats.org/officeDocument/2006/relationships/video" Target="https://www.youtube.com/embed/PaakSsJpSRs?feature=oembed" TargetMode="Externa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xml.rels><?xml version="1.0" encoding="UTF-8" standalone="yes"?>
<Relationships xmlns="http://schemas.openxmlformats.org/package/2006/relationships"><Relationship Id="rId2" Type="http://schemas.openxmlformats.org/officeDocument/2006/relationships/hyperlink" Target="https://www.microsoft.com/en-us/videoplayer/embed/RE4voJG?postJsllMsg=tru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3.xml.rels><?xml version="1.0" encoding="UTF-8" standalone="yes"?>
<Relationships xmlns="http://schemas.openxmlformats.org/package/2006/relationships"><Relationship Id="rId2" Type="http://schemas.openxmlformats.org/officeDocument/2006/relationships/hyperlink" Target="https://www.microsoft.com/en-us/videoplayer/embed/RE4vC2P?postJsllMsg=tru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learn/wwl-data-ai/get-started-ai-fundamentals/media/machine-learn.gif"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microsoft.com/en-us/ai/responsible-ai?activetab=pivot1%3aprimaryr6"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microsoft.com/en-us/videoplayer/embed/RE4vl9v?postJsllMsg=tru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2.xml.rels><?xml version="1.0" encoding="UTF-8" standalone="yes"?>
<Relationships xmlns="http://schemas.openxmlformats.org/package/2006/relationships"><Relationship Id="rId2" Type="http://schemas.openxmlformats.org/officeDocument/2006/relationships/hyperlink" Target="https://www.microsoft.com/en-us/videoplayer/embed/RE4vvIk?postJsllMsg=tru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azure.microsoft.com/en-us/services/virtual-machines/data-science-virtual-machine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561C2CD7-FD2D-4BE4-AA1F-26603E17F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51206"/>
          </a:xfrm>
          <a:prstGeom prst="rect">
            <a:avLst/>
          </a:prstGeom>
          <a:ln>
            <a:noFill/>
          </a:ln>
          <a:effectLst>
            <a:outerShdw blurRad="330200" dist="2032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E2D31-8B9A-46F0-A606-98C00776249D}"/>
              </a:ext>
            </a:extLst>
          </p:cNvPr>
          <p:cNvSpPr>
            <a:spLocks noGrp="1"/>
          </p:cNvSpPr>
          <p:nvPr>
            <p:ph type="title"/>
          </p:nvPr>
        </p:nvSpPr>
        <p:spPr>
          <a:xfrm>
            <a:off x="761802" y="858981"/>
            <a:ext cx="4114800" cy="2232561"/>
          </a:xfrm>
        </p:spPr>
        <p:txBody>
          <a:bodyPr>
            <a:normAutofit/>
          </a:bodyPr>
          <a:lstStyle/>
          <a:p>
            <a:pPr>
              <a:lnSpc>
                <a:spcPct val="90000"/>
              </a:lnSpc>
            </a:pPr>
            <a:r>
              <a:rPr lang="en-US" sz="3600" b="1" dirty="0"/>
              <a:t>One Week Training Program on Azure AI Fundamentals</a:t>
            </a:r>
            <a:br>
              <a:rPr lang="en-US" sz="3600" b="1" dirty="0"/>
            </a:br>
            <a:br>
              <a:rPr lang="en-US" sz="2400" b="1" dirty="0"/>
            </a:br>
            <a:r>
              <a:rPr lang="en-US" sz="2400" dirty="0"/>
              <a:t>22.11.2022 -- 30.11.2022</a:t>
            </a:r>
          </a:p>
        </p:txBody>
      </p:sp>
      <p:pic>
        <p:nvPicPr>
          <p:cNvPr id="6" name="Picture 6" descr="A picture containing logo&#10;&#10;Description automatically generated">
            <a:extLst>
              <a:ext uri="{FF2B5EF4-FFF2-40B4-BE49-F238E27FC236}">
                <a16:creationId xmlns:a16="http://schemas.microsoft.com/office/drawing/2014/main" id="{8EA3BF0F-3837-4FC3-896B-27FBC0B3FE36}"/>
              </a:ext>
            </a:extLst>
          </p:cNvPr>
          <p:cNvPicPr>
            <a:picLocks noChangeAspect="1"/>
          </p:cNvPicPr>
          <p:nvPr/>
        </p:nvPicPr>
        <p:blipFill>
          <a:blip r:embed="rId2"/>
          <a:stretch>
            <a:fillRect/>
          </a:stretch>
        </p:blipFill>
        <p:spPr>
          <a:xfrm>
            <a:off x="5646120" y="722651"/>
            <a:ext cx="2266899" cy="2569961"/>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95DA26F5-5C3F-4C4A-81B1-8334B37F1FA5}"/>
              </a:ext>
            </a:extLst>
          </p:cNvPr>
          <p:cNvPicPr>
            <a:picLocks noChangeAspect="1"/>
          </p:cNvPicPr>
          <p:nvPr/>
        </p:nvPicPr>
        <p:blipFill>
          <a:blip r:embed="rId3"/>
          <a:stretch>
            <a:fillRect/>
          </a:stretch>
        </p:blipFill>
        <p:spPr>
          <a:xfrm>
            <a:off x="8490392" y="4299193"/>
            <a:ext cx="2569961" cy="1029659"/>
          </a:xfrm>
          <a:prstGeom prst="rect">
            <a:avLst/>
          </a:prstGeom>
        </p:spPr>
      </p:pic>
      <p:sp>
        <p:nvSpPr>
          <p:cNvPr id="11" name="Content Placeholder 10">
            <a:extLst>
              <a:ext uri="{FF2B5EF4-FFF2-40B4-BE49-F238E27FC236}">
                <a16:creationId xmlns:a16="http://schemas.microsoft.com/office/drawing/2014/main" id="{1ED1BA53-1953-4CF8-AAC3-36C5E8E4ABCD}"/>
              </a:ext>
            </a:extLst>
          </p:cNvPr>
          <p:cNvSpPr>
            <a:spLocks noGrp="1"/>
          </p:cNvSpPr>
          <p:nvPr>
            <p:ph idx="1"/>
          </p:nvPr>
        </p:nvSpPr>
        <p:spPr>
          <a:xfrm>
            <a:off x="761801" y="4049485"/>
            <a:ext cx="4114801" cy="1962429"/>
          </a:xfrm>
        </p:spPr>
        <p:txBody>
          <a:bodyPr>
            <a:normAutofit/>
          </a:bodyPr>
          <a:lstStyle/>
          <a:p>
            <a:r>
              <a:rPr lang="en-US" b="1" dirty="0"/>
              <a:t>SCHOOL OF COMPUTER SCIENCE &amp; ARTIFICIAL INTELLIGENCE</a:t>
            </a:r>
            <a:endParaRPr lang="en-US" dirty="0"/>
          </a:p>
          <a:p>
            <a:endParaRPr lang="en-US" dirty="0"/>
          </a:p>
        </p:txBody>
      </p:sp>
      <p:pic>
        <p:nvPicPr>
          <p:cNvPr id="5" name="Picture 5">
            <a:extLst>
              <a:ext uri="{FF2B5EF4-FFF2-40B4-BE49-F238E27FC236}">
                <a16:creationId xmlns:a16="http://schemas.microsoft.com/office/drawing/2014/main" id="{AE18A5A2-B63C-481F-A6DC-33195B9D2A10}"/>
              </a:ext>
            </a:extLst>
          </p:cNvPr>
          <p:cNvPicPr>
            <a:picLocks noChangeAspect="1"/>
          </p:cNvPicPr>
          <p:nvPr/>
        </p:nvPicPr>
        <p:blipFill>
          <a:blip r:embed="rId4"/>
          <a:stretch>
            <a:fillRect/>
          </a:stretch>
        </p:blipFill>
        <p:spPr>
          <a:xfrm>
            <a:off x="8282394" y="2114706"/>
            <a:ext cx="3248326" cy="959358"/>
          </a:xfrm>
          <a:prstGeom prst="rect">
            <a:avLst/>
          </a:prstGeom>
        </p:spPr>
      </p:pic>
      <p:pic>
        <p:nvPicPr>
          <p:cNvPr id="4" name="Picture 4">
            <a:extLst>
              <a:ext uri="{FF2B5EF4-FFF2-40B4-BE49-F238E27FC236}">
                <a16:creationId xmlns:a16="http://schemas.microsoft.com/office/drawing/2014/main" id="{BBC3F390-C98A-47B3-93C4-70FE92D56B8E}"/>
              </a:ext>
            </a:extLst>
          </p:cNvPr>
          <p:cNvPicPr>
            <a:picLocks noChangeAspect="1"/>
          </p:cNvPicPr>
          <p:nvPr/>
        </p:nvPicPr>
        <p:blipFill>
          <a:blip r:embed="rId5"/>
          <a:stretch>
            <a:fillRect/>
          </a:stretch>
        </p:blipFill>
        <p:spPr>
          <a:xfrm>
            <a:off x="8285953" y="763427"/>
            <a:ext cx="3257619" cy="1078551"/>
          </a:xfrm>
          <a:prstGeom prst="rect">
            <a:avLst/>
          </a:prstGeom>
        </p:spPr>
      </p:pic>
      <p:cxnSp>
        <p:nvCxnSpPr>
          <p:cNvPr id="28" name="Straight Connector 27">
            <a:extLst>
              <a:ext uri="{FF2B5EF4-FFF2-40B4-BE49-F238E27FC236}">
                <a16:creationId xmlns:a16="http://schemas.microsoft.com/office/drawing/2014/main" id="{B13AEEE7-3246-4CBA-926E-985F73ED3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7">
            <a:extLst>
              <a:ext uri="{FF2B5EF4-FFF2-40B4-BE49-F238E27FC236}">
                <a16:creationId xmlns:a16="http://schemas.microsoft.com/office/drawing/2014/main" id="{CEDDDC80-8370-4CE7-9E0F-AB4DD2F7FE53}"/>
              </a:ext>
            </a:extLst>
          </p:cNvPr>
          <p:cNvPicPr>
            <a:picLocks noChangeAspect="1"/>
          </p:cNvPicPr>
          <p:nvPr/>
        </p:nvPicPr>
        <p:blipFill>
          <a:blip r:embed="rId6"/>
          <a:stretch>
            <a:fillRect/>
          </a:stretch>
        </p:blipFill>
        <p:spPr>
          <a:xfrm>
            <a:off x="5523571" y="4122372"/>
            <a:ext cx="1618786" cy="1967915"/>
          </a:xfrm>
          <a:prstGeom prst="rect">
            <a:avLst/>
          </a:prstGeom>
        </p:spPr>
      </p:pic>
      <p:sp>
        <p:nvSpPr>
          <p:cNvPr id="8" name="TextBox 7">
            <a:extLst>
              <a:ext uri="{FF2B5EF4-FFF2-40B4-BE49-F238E27FC236}">
                <a16:creationId xmlns:a16="http://schemas.microsoft.com/office/drawing/2014/main" id="{2A8FBE56-E814-46EA-B1B3-D93DD733FB1E}"/>
              </a:ext>
            </a:extLst>
          </p:cNvPr>
          <p:cNvSpPr txBox="1"/>
          <p:nvPr/>
        </p:nvSpPr>
        <p:spPr>
          <a:xfrm>
            <a:off x="5402766" y="37858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Resource Person</a:t>
            </a:r>
            <a:endParaRPr lang="en-US" b="1"/>
          </a:p>
        </p:txBody>
      </p:sp>
    </p:spTree>
    <p:extLst>
      <p:ext uri="{BB962C8B-B14F-4D97-AF65-F5344CB8AC3E}">
        <p14:creationId xmlns:p14="http://schemas.microsoft.com/office/powerpoint/2010/main" val="97563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5CADA-6A4F-456B-BC2C-BE407A27CCAA}"/>
              </a:ext>
            </a:extLst>
          </p:cNvPr>
          <p:cNvSpPr>
            <a:spLocks noGrp="1"/>
          </p:cNvSpPr>
          <p:nvPr>
            <p:ph type="title"/>
          </p:nvPr>
        </p:nvSpPr>
        <p:spPr>
          <a:xfrm>
            <a:off x="761801" y="858982"/>
            <a:ext cx="9589765" cy="1432273"/>
          </a:xfrm>
        </p:spPr>
        <p:txBody>
          <a:bodyPr>
            <a:normAutofit/>
          </a:bodyPr>
          <a:lstStyle/>
          <a:p>
            <a:r>
              <a:rPr lang="en-US"/>
              <a:t>Real time problems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CCA3055-EAF5-4442-AE8D-B1D7B51BEA46}"/>
              </a:ext>
            </a:extLst>
          </p:cNvPr>
          <p:cNvGraphicFramePr>
            <a:graphicFrameLocks noGrp="1"/>
          </p:cNvGraphicFramePr>
          <p:nvPr>
            <p:ph idx="1"/>
            <p:extLst>
              <p:ext uri="{D42A27DB-BD31-4B8C-83A1-F6EECF244321}">
                <p14:modId xmlns:p14="http://schemas.microsoft.com/office/powerpoint/2010/main" val="22151598"/>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375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data">
            <a:extLst>
              <a:ext uri="{FF2B5EF4-FFF2-40B4-BE49-F238E27FC236}">
                <a16:creationId xmlns:a16="http://schemas.microsoft.com/office/drawing/2014/main" id="{8B080517-B1C2-4652-AC04-2018CD4FE217}"/>
              </a:ext>
            </a:extLst>
          </p:cNvPr>
          <p:cNvPicPr>
            <a:picLocks noChangeAspect="1"/>
          </p:cNvPicPr>
          <p:nvPr/>
        </p:nvPicPr>
        <p:blipFill rotWithShape="1">
          <a:blip r:embed="rId2"/>
          <a:srcRect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0CCF-3CAA-4392-BB16-F34293A9BC94}"/>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Azure Machine Learning Service</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51E70-6CCF-4961-B4C5-DCC834E94106}"/>
              </a:ext>
            </a:extLst>
          </p:cNvPr>
          <p:cNvSpPr>
            <a:spLocks noGrp="1"/>
          </p:cNvSpPr>
          <p:nvPr>
            <p:ph type="title"/>
          </p:nvPr>
        </p:nvSpPr>
        <p:spPr>
          <a:xfrm>
            <a:off x="761802" y="858982"/>
            <a:ext cx="3451060" cy="5152933"/>
          </a:xfrm>
        </p:spPr>
        <p:txBody>
          <a:bodyPr>
            <a:normAutofit/>
          </a:bodyPr>
          <a:lstStyle/>
          <a:p>
            <a:r>
              <a:rPr lang="en-US"/>
              <a:t>Machine Learning Project Workflow</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D8B3F3-63D1-40C1-95E9-220F74090F29}"/>
              </a:ext>
            </a:extLst>
          </p:cNvPr>
          <p:cNvGraphicFramePr>
            <a:graphicFrameLocks noGrp="1"/>
          </p:cNvGraphicFramePr>
          <p:nvPr>
            <p:ph idx="1"/>
            <p:extLst>
              <p:ext uri="{D42A27DB-BD31-4B8C-83A1-F6EECF244321}">
                <p14:modId xmlns:p14="http://schemas.microsoft.com/office/powerpoint/2010/main" val="148323777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645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6864" y="0"/>
            <a:ext cx="5815134" cy="6858000"/>
          </a:xfrm>
          <a:prstGeom prst="rect">
            <a:avLst/>
          </a:prstGeom>
          <a:ln>
            <a:noFill/>
          </a:ln>
          <a:effectLst>
            <a:outerShdw blurRad="508000" dist="1905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4FF40-FA60-4E02-9013-50C9745422BB}"/>
              </a:ext>
            </a:extLst>
          </p:cNvPr>
          <p:cNvSpPr>
            <a:spLocks noGrp="1"/>
          </p:cNvSpPr>
          <p:nvPr>
            <p:ph type="title"/>
          </p:nvPr>
        </p:nvSpPr>
        <p:spPr>
          <a:xfrm>
            <a:off x="6788582" y="858983"/>
            <a:ext cx="3968783" cy="2021378"/>
          </a:xfrm>
        </p:spPr>
        <p:txBody>
          <a:bodyPr>
            <a:normAutofit/>
          </a:bodyPr>
          <a:lstStyle/>
          <a:p>
            <a:r>
              <a:rPr lang="en-US" sz="4800"/>
              <a:t>Import Data</a:t>
            </a:r>
          </a:p>
        </p:txBody>
      </p:sp>
      <p:pic>
        <p:nvPicPr>
          <p:cNvPr id="4" name="Picture 4" descr="Graphical user interface, text, application&#10;&#10;Description automatically generated">
            <a:extLst>
              <a:ext uri="{FF2B5EF4-FFF2-40B4-BE49-F238E27FC236}">
                <a16:creationId xmlns:a16="http://schemas.microsoft.com/office/drawing/2014/main" id="{A84F73D7-3852-4513-A996-AFF226D9319E}"/>
              </a:ext>
            </a:extLst>
          </p:cNvPr>
          <p:cNvPicPr>
            <a:picLocks noChangeAspect="1"/>
          </p:cNvPicPr>
          <p:nvPr/>
        </p:nvPicPr>
        <p:blipFill>
          <a:blip r:embed="rId2"/>
          <a:stretch>
            <a:fillRect/>
          </a:stretch>
        </p:blipFill>
        <p:spPr>
          <a:xfrm>
            <a:off x="761367" y="1863482"/>
            <a:ext cx="4950255" cy="3131035"/>
          </a:xfrm>
          <a:prstGeom prst="rect">
            <a:avLst/>
          </a:prstGeom>
        </p:spPr>
      </p:pic>
      <p:sp>
        <p:nvSpPr>
          <p:cNvPr id="3" name="Content Placeholder 2">
            <a:extLst>
              <a:ext uri="{FF2B5EF4-FFF2-40B4-BE49-F238E27FC236}">
                <a16:creationId xmlns:a16="http://schemas.microsoft.com/office/drawing/2014/main" id="{952BCC00-DF80-4232-B1F5-D6D6C7353570}"/>
              </a:ext>
            </a:extLst>
          </p:cNvPr>
          <p:cNvSpPr>
            <a:spLocks noGrp="1"/>
          </p:cNvSpPr>
          <p:nvPr>
            <p:ph idx="1"/>
          </p:nvPr>
        </p:nvSpPr>
        <p:spPr>
          <a:xfrm>
            <a:off x="6788582" y="3282696"/>
            <a:ext cx="3968783" cy="2957383"/>
          </a:xfrm>
        </p:spPr>
        <p:txBody>
          <a:bodyPr vert="horz" lIns="91440" tIns="45720" rIns="91440" bIns="45720" rtlCol="0" anchor="ctr">
            <a:normAutofit fontScale="85000" lnSpcReduction="20000"/>
          </a:bodyPr>
          <a:lstStyle/>
          <a:p>
            <a:pPr>
              <a:lnSpc>
                <a:spcPct val="100000"/>
              </a:lnSpc>
            </a:pPr>
            <a:r>
              <a:rPr lang="en-US" sz="1900"/>
              <a:t>Data Sources:</a:t>
            </a:r>
          </a:p>
          <a:p>
            <a:pPr>
              <a:lnSpc>
                <a:spcPct val="100000"/>
              </a:lnSpc>
            </a:pPr>
            <a:endParaRPr lang="en-US" sz="1900"/>
          </a:p>
          <a:p>
            <a:pPr>
              <a:lnSpc>
                <a:spcPct val="100000"/>
              </a:lnSpc>
            </a:pPr>
            <a:r>
              <a:rPr lang="en-US" sz="1900"/>
              <a:t>Azure blob storage</a:t>
            </a:r>
            <a:endParaRPr lang="en-US"/>
          </a:p>
          <a:p>
            <a:pPr>
              <a:lnSpc>
                <a:spcPct val="100000"/>
              </a:lnSpc>
            </a:pPr>
            <a:r>
              <a:rPr lang="en-US" sz="1900"/>
              <a:t>Web URL</a:t>
            </a:r>
          </a:p>
          <a:p>
            <a:pPr>
              <a:lnSpc>
                <a:spcPct val="100000"/>
              </a:lnSpc>
            </a:pPr>
            <a:r>
              <a:rPr lang="en-US" sz="1900"/>
              <a:t>Hadoop Using HiveQL</a:t>
            </a:r>
          </a:p>
          <a:p>
            <a:pPr>
              <a:lnSpc>
                <a:spcPct val="100000"/>
              </a:lnSpc>
            </a:pPr>
            <a:r>
              <a:rPr lang="en-US" sz="1900"/>
              <a:t>Azure Table Storage</a:t>
            </a:r>
          </a:p>
          <a:p>
            <a:pPr>
              <a:lnSpc>
                <a:spcPct val="100000"/>
              </a:lnSpc>
            </a:pPr>
            <a:r>
              <a:rPr lang="en-US" sz="1900"/>
              <a:t>Azure SQL Database</a:t>
            </a:r>
          </a:p>
          <a:p>
            <a:pPr>
              <a:lnSpc>
                <a:spcPct val="100000"/>
              </a:lnSpc>
            </a:pPr>
            <a:r>
              <a:rPr lang="en-US" sz="1900"/>
              <a:t>SQL Server on Azure VM</a:t>
            </a:r>
          </a:p>
          <a:p>
            <a:pPr>
              <a:lnSpc>
                <a:spcPct val="100000"/>
              </a:lnSpc>
            </a:pPr>
            <a:r>
              <a:rPr lang="en-US" sz="1900" err="1"/>
              <a:t>oData</a:t>
            </a:r>
            <a:endParaRPr lang="en-US" sz="1900"/>
          </a:p>
          <a:p>
            <a:pPr>
              <a:lnSpc>
                <a:spcPct val="100000"/>
              </a:lnSpc>
            </a:pPr>
            <a:endParaRPr lang="en-US" sz="190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8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CCF5-8BEB-4BC2-AF36-96D814ECB9A1}"/>
              </a:ext>
            </a:extLst>
          </p:cNvPr>
          <p:cNvSpPr>
            <a:spLocks noGrp="1"/>
          </p:cNvSpPr>
          <p:nvPr>
            <p:ph type="title"/>
          </p:nvPr>
        </p:nvSpPr>
        <p:spPr/>
        <p:txBody>
          <a:bodyPr/>
          <a:lstStyle/>
          <a:p>
            <a:r>
              <a:rPr lang="en-US"/>
              <a:t>Explore data</a:t>
            </a:r>
          </a:p>
        </p:txBody>
      </p:sp>
      <p:sp>
        <p:nvSpPr>
          <p:cNvPr id="3" name="Content Placeholder 2">
            <a:extLst>
              <a:ext uri="{FF2B5EF4-FFF2-40B4-BE49-F238E27FC236}">
                <a16:creationId xmlns:a16="http://schemas.microsoft.com/office/drawing/2014/main" id="{2F90376D-89DA-4CDB-B525-9283BA97BBAB}"/>
              </a:ext>
            </a:extLst>
          </p:cNvPr>
          <p:cNvSpPr>
            <a:spLocks noGrp="1"/>
          </p:cNvSpPr>
          <p:nvPr>
            <p:ph idx="1"/>
          </p:nvPr>
        </p:nvSpPr>
        <p:spPr/>
        <p:txBody>
          <a:bodyPr vert="horz" lIns="91440" tIns="45720" rIns="91440" bIns="45720" rtlCol="0" anchor="t">
            <a:normAutofit fontScale="92500" lnSpcReduction="20000"/>
          </a:bodyPr>
          <a:lstStyle/>
          <a:p>
            <a:r>
              <a:rPr lang="en-US"/>
              <a:t>Identify Independent/dependent features</a:t>
            </a:r>
          </a:p>
          <a:p>
            <a:r>
              <a:rPr lang="en-US"/>
              <a:t>Outlier Identification (Box plot/z-score)</a:t>
            </a:r>
          </a:p>
          <a:p>
            <a:r>
              <a:rPr lang="en-US"/>
              <a:t>Missing Values</a:t>
            </a:r>
          </a:p>
          <a:p>
            <a:r>
              <a:rPr lang="en-US"/>
              <a:t>Any bias information</a:t>
            </a:r>
          </a:p>
          <a:p>
            <a:r>
              <a:rPr lang="en-US"/>
              <a:t>Identify similar features / unusual features</a:t>
            </a:r>
          </a:p>
          <a:p>
            <a:r>
              <a:rPr lang="en-US"/>
              <a:t>Cluster data if required</a:t>
            </a:r>
          </a:p>
          <a:p>
            <a:r>
              <a:rPr lang="en-US"/>
              <a:t>Min Max Values</a:t>
            </a:r>
          </a:p>
          <a:p>
            <a:r>
              <a:rPr lang="en-US"/>
              <a:t>Box Plot/Schattel plot/bar chart</a:t>
            </a:r>
          </a:p>
        </p:txBody>
      </p:sp>
    </p:spTree>
    <p:extLst>
      <p:ext uri="{BB962C8B-B14F-4D97-AF65-F5344CB8AC3E}">
        <p14:creationId xmlns:p14="http://schemas.microsoft.com/office/powerpoint/2010/main" val="1248119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91100-32A5-47B2-85F3-75796327EDA6}"/>
              </a:ext>
            </a:extLst>
          </p:cNvPr>
          <p:cNvSpPr>
            <a:spLocks noGrp="1"/>
          </p:cNvSpPr>
          <p:nvPr>
            <p:ph type="title"/>
          </p:nvPr>
        </p:nvSpPr>
        <p:spPr>
          <a:xfrm>
            <a:off x="761802" y="858982"/>
            <a:ext cx="3451060" cy="5152933"/>
          </a:xfrm>
        </p:spPr>
        <p:txBody>
          <a:bodyPr>
            <a:normAutofit/>
          </a:bodyPr>
          <a:lstStyle/>
          <a:p>
            <a:r>
              <a:rPr lang="en-US" sz="3700"/>
              <a:t>Processing Data/ Data Transformation</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C1521AD-3E1A-4D78-91A3-72490FC61F36}"/>
              </a:ext>
            </a:extLst>
          </p:cNvPr>
          <p:cNvGraphicFramePr>
            <a:graphicFrameLocks noGrp="1"/>
          </p:cNvGraphicFramePr>
          <p:nvPr>
            <p:ph idx="1"/>
            <p:extLst>
              <p:ext uri="{D42A27DB-BD31-4B8C-83A1-F6EECF244321}">
                <p14:modId xmlns:p14="http://schemas.microsoft.com/office/powerpoint/2010/main" val="317755099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044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E5264-445E-4F63-AB18-EFDD2C8592E8}"/>
              </a:ext>
            </a:extLst>
          </p:cNvPr>
          <p:cNvSpPr>
            <a:spLocks noGrp="1"/>
          </p:cNvSpPr>
          <p:nvPr>
            <p:ph type="title"/>
          </p:nvPr>
        </p:nvSpPr>
        <p:spPr>
          <a:xfrm>
            <a:off x="761801" y="858982"/>
            <a:ext cx="9589765" cy="1432273"/>
          </a:xfrm>
        </p:spPr>
        <p:txBody>
          <a:bodyPr>
            <a:normAutofit/>
          </a:bodyPr>
          <a:lstStyle/>
          <a:p>
            <a:r>
              <a:rPr lang="en-US"/>
              <a:t>Model Selection: Regression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F5698F-B049-4D73-A945-D5DC6677F77C}"/>
              </a:ext>
            </a:extLst>
          </p:cNvPr>
          <p:cNvGraphicFramePr>
            <a:graphicFrameLocks noGrp="1"/>
          </p:cNvGraphicFramePr>
          <p:nvPr>
            <p:ph idx="1"/>
            <p:extLst>
              <p:ext uri="{D42A27DB-BD31-4B8C-83A1-F6EECF244321}">
                <p14:modId xmlns:p14="http://schemas.microsoft.com/office/powerpoint/2010/main" val="2506530619"/>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02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D3FF-B875-4F40-9CA2-E09A8E4D28BE}"/>
              </a:ext>
            </a:extLst>
          </p:cNvPr>
          <p:cNvSpPr>
            <a:spLocks noGrp="1"/>
          </p:cNvSpPr>
          <p:nvPr>
            <p:ph type="title"/>
          </p:nvPr>
        </p:nvSpPr>
        <p:spPr/>
        <p:txBody>
          <a:bodyPr/>
          <a:lstStyle/>
          <a:p>
            <a:r>
              <a:rPr lang="en-US">
                <a:ea typeface="+mj-lt"/>
                <a:cs typeface="+mj-lt"/>
              </a:rPr>
              <a:t>Model Selection: Classification</a:t>
            </a:r>
          </a:p>
          <a:p>
            <a:endParaRPr lang="en-US"/>
          </a:p>
        </p:txBody>
      </p:sp>
      <p:sp>
        <p:nvSpPr>
          <p:cNvPr id="3" name="Content Placeholder 2">
            <a:extLst>
              <a:ext uri="{FF2B5EF4-FFF2-40B4-BE49-F238E27FC236}">
                <a16:creationId xmlns:a16="http://schemas.microsoft.com/office/drawing/2014/main" id="{3B105CF1-8438-4632-B295-096B7D7A814F}"/>
              </a:ext>
            </a:extLst>
          </p:cNvPr>
          <p:cNvSpPr>
            <a:spLocks noGrp="1"/>
          </p:cNvSpPr>
          <p:nvPr>
            <p:ph idx="1"/>
          </p:nvPr>
        </p:nvSpPr>
        <p:spPr/>
        <p:txBody>
          <a:bodyPr vert="horz" lIns="91440" tIns="45720" rIns="91440" bIns="45720" rtlCol="0" anchor="t">
            <a:normAutofit/>
          </a:bodyPr>
          <a:lstStyle/>
          <a:p>
            <a:r>
              <a:rPr lang="en-US"/>
              <a:t>Logistic Regression (Binary Classification)</a:t>
            </a:r>
          </a:p>
          <a:p>
            <a:r>
              <a:rPr lang="en-US"/>
              <a:t>Decision Tree</a:t>
            </a:r>
          </a:p>
          <a:p>
            <a:r>
              <a:rPr lang="en-US"/>
              <a:t>Random Forest</a:t>
            </a:r>
          </a:p>
          <a:p>
            <a:r>
              <a:rPr lang="en-US"/>
              <a:t>SVM</a:t>
            </a:r>
          </a:p>
          <a:p>
            <a:r>
              <a:rPr lang="en-US"/>
              <a:t>ANN</a:t>
            </a:r>
          </a:p>
          <a:p>
            <a:r>
              <a:rPr lang="en-US"/>
              <a:t>CNN</a:t>
            </a:r>
          </a:p>
        </p:txBody>
      </p:sp>
    </p:spTree>
    <p:extLst>
      <p:ext uri="{BB962C8B-B14F-4D97-AF65-F5344CB8AC3E}">
        <p14:creationId xmlns:p14="http://schemas.microsoft.com/office/powerpoint/2010/main" val="20351772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AAE01-245D-45DF-AA7F-4DCFF77DA09C}"/>
              </a:ext>
            </a:extLst>
          </p:cNvPr>
          <p:cNvSpPr>
            <a:spLocks noGrp="1"/>
          </p:cNvSpPr>
          <p:nvPr>
            <p:ph type="title"/>
          </p:nvPr>
        </p:nvSpPr>
        <p:spPr>
          <a:xfrm>
            <a:off x="761801" y="858982"/>
            <a:ext cx="9589765" cy="1432273"/>
          </a:xfrm>
        </p:spPr>
        <p:txBody>
          <a:bodyPr>
            <a:normAutofit/>
          </a:bodyPr>
          <a:lstStyle/>
          <a:p>
            <a:r>
              <a:rPr lang="en-US">
                <a:ea typeface="+mj-lt"/>
                <a:cs typeface="+mj-lt"/>
              </a:rPr>
              <a:t>Model Selection: Clustering</a:t>
            </a:r>
          </a:p>
          <a:p>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7ABC00-A9CB-4914-A6F7-6192CC40BD92}"/>
              </a:ext>
            </a:extLst>
          </p:cNvPr>
          <p:cNvGraphicFramePr>
            <a:graphicFrameLocks noGrp="1"/>
          </p:cNvGraphicFramePr>
          <p:nvPr>
            <p:ph idx="1"/>
            <p:extLst>
              <p:ext uri="{D42A27DB-BD31-4B8C-83A1-F6EECF244321}">
                <p14:modId xmlns:p14="http://schemas.microsoft.com/office/powerpoint/2010/main" val="3060418319"/>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42683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FD579-C310-4614-99D8-4063942745AB}"/>
              </a:ext>
            </a:extLst>
          </p:cNvPr>
          <p:cNvSpPr>
            <a:spLocks noGrp="1"/>
          </p:cNvSpPr>
          <p:nvPr>
            <p:ph type="title"/>
          </p:nvPr>
        </p:nvSpPr>
        <p:spPr>
          <a:xfrm>
            <a:off x="761801" y="956281"/>
            <a:ext cx="9906799" cy="2010284"/>
          </a:xfrm>
        </p:spPr>
        <p:txBody>
          <a:bodyPr anchor="b">
            <a:normAutofit/>
          </a:bodyPr>
          <a:lstStyle/>
          <a:p>
            <a:r>
              <a:rPr lang="en-US"/>
              <a:t>Model Training</a:t>
            </a:r>
          </a:p>
        </p:txBody>
      </p:sp>
      <p:sp>
        <p:nvSpPr>
          <p:cNvPr id="3" name="Content Placeholder 2">
            <a:extLst>
              <a:ext uri="{FF2B5EF4-FFF2-40B4-BE49-F238E27FC236}">
                <a16:creationId xmlns:a16="http://schemas.microsoft.com/office/drawing/2014/main" id="{017269BE-941F-4D7E-B38F-5F6E0A68AAB1}"/>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Hyper parameter tuning</a:t>
            </a:r>
          </a:p>
          <a:p>
            <a:r>
              <a:rPr lang="en-US"/>
              <a:t>Optimizer selection</a:t>
            </a:r>
          </a:p>
          <a:p>
            <a:r>
              <a:rPr lang="en-US"/>
              <a:t>Train Model on training data and do parallel testing using validation data</a:t>
            </a:r>
          </a:p>
          <a:p>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749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23678-DFC4-4AC0-B818-37723BF1AEBB}"/>
              </a:ext>
            </a:extLst>
          </p:cNvPr>
          <p:cNvSpPr>
            <a:spLocks noGrp="1"/>
          </p:cNvSpPr>
          <p:nvPr>
            <p:ph type="title"/>
          </p:nvPr>
        </p:nvSpPr>
        <p:spPr>
          <a:xfrm>
            <a:off x="761801" y="858982"/>
            <a:ext cx="9589765" cy="1432273"/>
          </a:xfrm>
        </p:spPr>
        <p:txBody>
          <a:bodyPr>
            <a:normAutofit/>
          </a:bodyPr>
          <a:lstStyle/>
          <a:p>
            <a:r>
              <a:rPr lang="en-US"/>
              <a:t>Model Testing</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01E0C52-3252-47A0-965B-9F840C76B593}"/>
              </a:ext>
            </a:extLst>
          </p:cNvPr>
          <p:cNvGraphicFramePr>
            <a:graphicFrameLocks noGrp="1"/>
          </p:cNvGraphicFramePr>
          <p:nvPr>
            <p:ph idx="1"/>
            <p:extLst>
              <p:ext uri="{D42A27DB-BD31-4B8C-83A1-F6EECF244321}">
                <p14:modId xmlns:p14="http://schemas.microsoft.com/office/powerpoint/2010/main" val="2865170106"/>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32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3C308-EF58-466D-B9F6-77487F442111}"/>
              </a:ext>
            </a:extLst>
          </p:cNvPr>
          <p:cNvSpPr>
            <a:spLocks noGrp="1"/>
          </p:cNvSpPr>
          <p:nvPr>
            <p:ph type="title"/>
          </p:nvPr>
        </p:nvSpPr>
        <p:spPr>
          <a:xfrm>
            <a:off x="761801" y="858982"/>
            <a:ext cx="9589765" cy="1432273"/>
          </a:xfrm>
        </p:spPr>
        <p:txBody>
          <a:bodyPr>
            <a:normAutofit/>
          </a:bodyPr>
          <a:lstStyle/>
          <a:p>
            <a:r>
              <a:rPr lang="en-US"/>
              <a:t>Regression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C921740-B349-4075-B62D-E10B02CD46FD}"/>
              </a:ext>
            </a:extLst>
          </p:cNvPr>
          <p:cNvGraphicFramePr>
            <a:graphicFrameLocks noGrp="1"/>
          </p:cNvGraphicFramePr>
          <p:nvPr>
            <p:ph idx="1"/>
            <p:extLst>
              <p:ext uri="{D42A27DB-BD31-4B8C-83A1-F6EECF244321}">
                <p14:modId xmlns:p14="http://schemas.microsoft.com/office/powerpoint/2010/main" val="2147566503"/>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31298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3"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bstract background of data">
            <a:extLst>
              <a:ext uri="{FF2B5EF4-FFF2-40B4-BE49-F238E27FC236}">
                <a16:creationId xmlns:a16="http://schemas.microsoft.com/office/drawing/2014/main" id="{5ED524C6-39E8-478B-9461-9586B3D6C617}"/>
              </a:ext>
            </a:extLst>
          </p:cNvPr>
          <p:cNvPicPr>
            <a:picLocks noChangeAspect="1"/>
          </p:cNvPicPr>
          <p:nvPr/>
        </p:nvPicPr>
        <p:blipFill rotWithShape="1">
          <a:blip r:embed="rId2"/>
          <a:srcRect r="8592" b="-2"/>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37"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95FBF-42AC-4685-A534-0EF51FECC897}"/>
              </a:ext>
            </a:extLst>
          </p:cNvPr>
          <p:cNvSpPr>
            <a:spLocks noGrp="1"/>
          </p:cNvSpPr>
          <p:nvPr>
            <p:ph type="title"/>
          </p:nvPr>
        </p:nvSpPr>
        <p:spPr>
          <a:xfrm>
            <a:off x="589558" y="1549597"/>
            <a:ext cx="4501057" cy="2483316"/>
          </a:xfrm>
        </p:spPr>
        <p:txBody>
          <a:bodyPr vert="horz" lIns="91440" tIns="45720" rIns="91440" bIns="45720" rtlCol="0" anchor="b">
            <a:normAutofit/>
          </a:bodyPr>
          <a:lstStyle/>
          <a:p>
            <a:r>
              <a:rPr lang="en-US" sz="4800">
                <a:solidFill>
                  <a:srgbClr val="FFFFFF"/>
                </a:solidFill>
              </a:rPr>
              <a:t>Azure Cognitive Services</a:t>
            </a:r>
          </a:p>
        </p:txBody>
      </p:sp>
      <p:cxnSp>
        <p:nvCxnSpPr>
          <p:cNvPr id="39" name="Straight Connector 38">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100B2-3C58-465D-B8CF-30FE9FD456E1}"/>
              </a:ext>
            </a:extLst>
          </p:cNvPr>
          <p:cNvSpPr>
            <a:spLocks noGrp="1"/>
          </p:cNvSpPr>
          <p:nvPr>
            <p:ph type="title"/>
          </p:nvPr>
        </p:nvSpPr>
        <p:spPr>
          <a:xfrm>
            <a:off x="761801" y="858982"/>
            <a:ext cx="9589765" cy="1432273"/>
          </a:xfrm>
        </p:spPr>
        <p:txBody>
          <a:bodyPr>
            <a:normAutofit/>
          </a:bodyPr>
          <a:lstStyle/>
          <a:p>
            <a:r>
              <a:rPr lang="en-US">
                <a:ea typeface="+mj-lt"/>
                <a:cs typeface="+mj-lt"/>
              </a:rPr>
              <a:t>Azure Cognitive Services</a:t>
            </a:r>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2B32365-BFD4-4495-8E0E-D5E7274F6FBE}"/>
              </a:ext>
            </a:extLst>
          </p:cNvPr>
          <p:cNvGraphicFramePr>
            <a:graphicFrameLocks noGrp="1"/>
          </p:cNvGraphicFramePr>
          <p:nvPr>
            <p:ph idx="1"/>
            <p:extLst>
              <p:ext uri="{D42A27DB-BD31-4B8C-83A1-F6EECF244321}">
                <p14:modId xmlns:p14="http://schemas.microsoft.com/office/powerpoint/2010/main" val="1822676205"/>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4864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CCB4E4EE-86FC-429F-B9BC-03FA636808DF}"/>
              </a:ext>
            </a:extLst>
          </p:cNvPr>
          <p:cNvPicPr>
            <a:picLocks noGrp="1" noChangeAspect="1"/>
          </p:cNvPicPr>
          <p:nvPr>
            <p:ph idx="1"/>
          </p:nvPr>
        </p:nvPicPr>
        <p:blipFill>
          <a:blip r:embed="rId2"/>
          <a:stretch>
            <a:fillRect/>
          </a:stretch>
        </p:blipFill>
        <p:spPr>
          <a:xfrm>
            <a:off x="842408" y="2375210"/>
            <a:ext cx="10506789"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4190478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28FC1-A30F-4FEB-8D3D-D51EEF9057A7}"/>
              </a:ext>
            </a:extLst>
          </p:cNvPr>
          <p:cNvSpPr>
            <a:spLocks noGrp="1"/>
          </p:cNvSpPr>
          <p:nvPr>
            <p:ph type="title"/>
          </p:nvPr>
        </p:nvSpPr>
        <p:spPr>
          <a:xfrm>
            <a:off x="761801" y="296712"/>
            <a:ext cx="9906199" cy="1157242"/>
          </a:xfrm>
        </p:spPr>
        <p:txBody>
          <a:bodyPr>
            <a:normAutofit/>
          </a:bodyPr>
          <a:lstStyle/>
          <a:p>
            <a:pPr algn="ctr"/>
            <a:r>
              <a:rPr lang="en-US"/>
              <a:t>Azure Cognitive Services: Vision</a:t>
            </a:r>
          </a:p>
        </p:txBody>
      </p:sp>
      <p:cxnSp>
        <p:nvCxnSpPr>
          <p:cNvPr id="26" name="Straight Connector 2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751115-7F03-4FA3-BBB5-CA96900F2010}"/>
              </a:ext>
            </a:extLst>
          </p:cNvPr>
          <p:cNvGraphicFramePr>
            <a:graphicFrameLocks noGrp="1"/>
          </p:cNvGraphicFramePr>
          <p:nvPr>
            <p:ph idx="1"/>
            <p:extLst>
              <p:ext uri="{D42A27DB-BD31-4B8C-83A1-F6EECF244321}">
                <p14:modId xmlns:p14="http://schemas.microsoft.com/office/powerpoint/2010/main" val="1727619827"/>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70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3FB0A-9E64-45D7-8C42-BCA66DD076A6}"/>
              </a:ext>
            </a:extLst>
          </p:cNvPr>
          <p:cNvSpPr>
            <a:spLocks noGrp="1"/>
          </p:cNvSpPr>
          <p:nvPr>
            <p:ph type="title"/>
          </p:nvPr>
        </p:nvSpPr>
        <p:spPr>
          <a:xfrm>
            <a:off x="6788582" y="858983"/>
            <a:ext cx="3968783" cy="2021378"/>
          </a:xfrm>
        </p:spPr>
        <p:txBody>
          <a:bodyPr>
            <a:normAutofit/>
          </a:bodyPr>
          <a:lstStyle/>
          <a:p>
            <a:pPr>
              <a:lnSpc>
                <a:spcPct val="90000"/>
              </a:lnSpc>
            </a:pPr>
            <a:r>
              <a:rPr lang="en-US">
                <a:ea typeface="+mj-lt"/>
                <a:cs typeface="+mj-lt"/>
              </a:rPr>
              <a:t>Azure Cognitive Services: Speech</a:t>
            </a:r>
          </a:p>
          <a:p>
            <a:pPr>
              <a:lnSpc>
                <a:spcPct val="90000"/>
              </a:lnSpc>
            </a:pPr>
            <a:endParaRPr lang="en-US"/>
          </a:p>
        </p:txBody>
      </p:sp>
      <p:pic>
        <p:nvPicPr>
          <p:cNvPr id="5" name="Picture 4" descr="Empty speech bubbles">
            <a:extLst>
              <a:ext uri="{FF2B5EF4-FFF2-40B4-BE49-F238E27FC236}">
                <a16:creationId xmlns:a16="http://schemas.microsoft.com/office/drawing/2014/main" id="{CF866D7E-54AC-4356-B9F6-188D3D6C6931}"/>
              </a:ext>
            </a:extLst>
          </p:cNvPr>
          <p:cNvPicPr>
            <a:picLocks noChangeAspect="1"/>
          </p:cNvPicPr>
          <p:nvPr/>
        </p:nvPicPr>
        <p:blipFill rotWithShape="1">
          <a:blip r:embed="rId2"/>
          <a:srcRect l="24854" r="13188" b="-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B8420902-3A54-4C17-B055-1C7317E520E0}"/>
              </a:ext>
            </a:extLst>
          </p:cNvPr>
          <p:cNvSpPr>
            <a:spLocks noGrp="1"/>
          </p:cNvSpPr>
          <p:nvPr>
            <p:ph idx="1"/>
          </p:nvPr>
        </p:nvSpPr>
        <p:spPr>
          <a:xfrm>
            <a:off x="6788582" y="3282696"/>
            <a:ext cx="3968783" cy="2957383"/>
          </a:xfrm>
        </p:spPr>
        <p:txBody>
          <a:bodyPr vert="horz" lIns="91440" tIns="45720" rIns="91440" bIns="45720" rtlCol="0" anchor="ctr">
            <a:normAutofit/>
          </a:bodyPr>
          <a:lstStyle/>
          <a:p>
            <a:r>
              <a:rPr lang="en-US"/>
              <a:t>Text – Speech</a:t>
            </a:r>
          </a:p>
          <a:p>
            <a:r>
              <a:rPr lang="en-US"/>
              <a:t>Speech – Text</a:t>
            </a:r>
          </a:p>
          <a:p>
            <a:r>
              <a:rPr lang="en-US"/>
              <a:t>Speech Translation</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5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91506-6744-40F8-A3C1-1C4297D56B42}"/>
              </a:ext>
            </a:extLst>
          </p:cNvPr>
          <p:cNvSpPr>
            <a:spLocks noGrp="1"/>
          </p:cNvSpPr>
          <p:nvPr>
            <p:ph type="title"/>
          </p:nvPr>
        </p:nvSpPr>
        <p:spPr>
          <a:xfrm>
            <a:off x="761801" y="956281"/>
            <a:ext cx="9906799" cy="2010284"/>
          </a:xfrm>
        </p:spPr>
        <p:txBody>
          <a:bodyPr anchor="b">
            <a:normAutofit/>
          </a:bodyPr>
          <a:lstStyle/>
          <a:p>
            <a:r>
              <a:rPr lang="en-US">
                <a:ea typeface="+mj-lt"/>
                <a:cs typeface="+mj-lt"/>
              </a:rPr>
              <a:t>Azure Cognitive Services: Language</a:t>
            </a:r>
            <a:endParaRPr lang="en-US"/>
          </a:p>
        </p:txBody>
      </p:sp>
      <p:sp>
        <p:nvSpPr>
          <p:cNvPr id="3" name="Content Placeholder 2">
            <a:extLst>
              <a:ext uri="{FF2B5EF4-FFF2-40B4-BE49-F238E27FC236}">
                <a16:creationId xmlns:a16="http://schemas.microsoft.com/office/drawing/2014/main" id="{D8896D45-10B8-4BDE-B186-256D5A37D2B3}"/>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Translate text</a:t>
            </a:r>
          </a:p>
          <a:p>
            <a:r>
              <a:rPr lang="en-US" err="1"/>
              <a:t>QnA</a:t>
            </a:r>
            <a:r>
              <a:rPr lang="en-US"/>
              <a:t> maker</a:t>
            </a:r>
          </a:p>
          <a:p>
            <a:r>
              <a:rPr lang="en-US"/>
              <a:t>Text Analytics</a:t>
            </a:r>
          </a:p>
          <a:p>
            <a:r>
              <a:rPr lang="en-US"/>
              <a:t>Language Understanding</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8001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C889-EC62-4219-8C02-F4E1B57A821D}"/>
              </a:ext>
            </a:extLst>
          </p:cNvPr>
          <p:cNvSpPr>
            <a:spLocks noGrp="1"/>
          </p:cNvSpPr>
          <p:nvPr>
            <p:ph type="title"/>
          </p:nvPr>
        </p:nvSpPr>
        <p:spPr/>
        <p:txBody>
          <a:bodyPr/>
          <a:lstStyle/>
          <a:p>
            <a:r>
              <a:rPr lang="en-US">
                <a:ea typeface="+mj-lt"/>
                <a:cs typeface="+mj-lt"/>
              </a:rPr>
              <a:t>Language Understanding</a:t>
            </a:r>
          </a:p>
        </p:txBody>
      </p:sp>
      <p:sp>
        <p:nvSpPr>
          <p:cNvPr id="3" name="Content Placeholder 2">
            <a:extLst>
              <a:ext uri="{FF2B5EF4-FFF2-40B4-BE49-F238E27FC236}">
                <a16:creationId xmlns:a16="http://schemas.microsoft.com/office/drawing/2014/main" id="{43639AC1-3933-47DD-B349-C58CB937B30B}"/>
              </a:ext>
            </a:extLst>
          </p:cNvPr>
          <p:cNvSpPr>
            <a:spLocks noGrp="1"/>
          </p:cNvSpPr>
          <p:nvPr>
            <p:ph idx="1"/>
          </p:nvPr>
        </p:nvSpPr>
        <p:spPr/>
        <p:txBody>
          <a:bodyPr vert="horz" lIns="91440" tIns="45720" rIns="91440" bIns="45720" rtlCol="0" anchor="t">
            <a:normAutofit/>
          </a:bodyPr>
          <a:lstStyle/>
          <a:p>
            <a:r>
              <a:rPr lang="en-US" dirty="0"/>
              <a:t>LUIS is a cloud-based API service that applies custom machine learning intelligence to user's conversation, predict overall meaning of text, pull out relevant and detailed information</a:t>
            </a:r>
          </a:p>
          <a:p>
            <a:endParaRPr lang="en-US"/>
          </a:p>
        </p:txBody>
      </p:sp>
    </p:spTree>
    <p:extLst>
      <p:ext uri="{BB962C8B-B14F-4D97-AF65-F5344CB8AC3E}">
        <p14:creationId xmlns:p14="http://schemas.microsoft.com/office/powerpoint/2010/main" val="2273320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5B7001-9055-4334-89E7-1E5F44F7BA15}"/>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Thank you</a:t>
            </a:r>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Accept">
            <a:extLst>
              <a:ext uri="{FF2B5EF4-FFF2-40B4-BE49-F238E27FC236}">
                <a16:creationId xmlns:a16="http://schemas.microsoft.com/office/drawing/2014/main" id="{192F3DDE-D652-4403-8EA6-160CB4D40E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711" y="3049859"/>
            <a:ext cx="3350942" cy="3350942"/>
          </a:xfrm>
          <a:prstGeom prst="rect">
            <a:avLst/>
          </a:prstGeom>
          <a:effectLst/>
        </p:spPr>
      </p:pic>
    </p:spTree>
    <p:extLst>
      <p:ext uri="{BB962C8B-B14F-4D97-AF65-F5344CB8AC3E}">
        <p14:creationId xmlns:p14="http://schemas.microsoft.com/office/powerpoint/2010/main" val="153555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4235F-7B5F-4757-8BC6-BEC76D71C927}"/>
              </a:ext>
            </a:extLst>
          </p:cNvPr>
          <p:cNvSpPr>
            <a:spLocks noGrp="1"/>
          </p:cNvSpPr>
          <p:nvPr>
            <p:ph type="title"/>
          </p:nvPr>
        </p:nvSpPr>
        <p:spPr>
          <a:xfrm>
            <a:off x="761801" y="858982"/>
            <a:ext cx="9589765" cy="1432273"/>
          </a:xfrm>
        </p:spPr>
        <p:txBody>
          <a:bodyPr>
            <a:normAutofit fontScale="90000"/>
          </a:bodyPr>
          <a:lstStyle/>
          <a:p>
            <a:r>
              <a:rPr lang="en-US"/>
              <a:t>Advantages &amp; Limitations of Regression</a:t>
            </a:r>
          </a:p>
        </p:txBody>
      </p:sp>
      <p:cxnSp>
        <p:nvCxnSpPr>
          <p:cNvPr id="8"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B89AE148-3F03-4880-8BB2-318AD111AFED}"/>
              </a:ext>
            </a:extLst>
          </p:cNvPr>
          <p:cNvGraphicFramePr>
            <a:graphicFrameLocks noGrp="1"/>
          </p:cNvGraphicFramePr>
          <p:nvPr>
            <p:ph idx="1"/>
            <p:extLst>
              <p:ext uri="{D42A27DB-BD31-4B8C-83A1-F6EECF244321}">
                <p14:modId xmlns:p14="http://schemas.microsoft.com/office/powerpoint/2010/main" val="1451607067"/>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444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FE67F-3D74-4ABD-BC52-30DBFD424ABE}"/>
              </a:ext>
            </a:extLst>
          </p:cNvPr>
          <p:cNvSpPr>
            <a:spLocks noGrp="1"/>
          </p:cNvSpPr>
          <p:nvPr>
            <p:ph type="title"/>
          </p:nvPr>
        </p:nvSpPr>
        <p:spPr>
          <a:xfrm>
            <a:off x="761801" y="956281"/>
            <a:ext cx="9906799" cy="2010284"/>
          </a:xfrm>
        </p:spPr>
        <p:txBody>
          <a:bodyPr anchor="b">
            <a:normAutofit/>
          </a:bodyPr>
          <a:lstStyle/>
          <a:p>
            <a:r>
              <a:rPr lang="en-US"/>
              <a:t>Applications</a:t>
            </a:r>
          </a:p>
        </p:txBody>
      </p:sp>
      <p:sp>
        <p:nvSpPr>
          <p:cNvPr id="3" name="Content Placeholder 2">
            <a:extLst>
              <a:ext uri="{FF2B5EF4-FFF2-40B4-BE49-F238E27FC236}">
                <a16:creationId xmlns:a16="http://schemas.microsoft.com/office/drawing/2014/main" id="{ADAB832C-E07D-4A0A-B97A-119CCCB38EAD}"/>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Load demand prediction</a:t>
            </a:r>
          </a:p>
          <a:p>
            <a:r>
              <a:rPr lang="en-US"/>
              <a:t>Stock price prediction</a:t>
            </a:r>
          </a:p>
          <a:p>
            <a:r>
              <a:rPr lang="en-US"/>
              <a:t>Credit score assessment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5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01A8E-9260-4B58-8496-38F2520506B3}"/>
              </a:ext>
            </a:extLst>
          </p:cNvPr>
          <p:cNvSpPr>
            <a:spLocks noGrp="1"/>
          </p:cNvSpPr>
          <p:nvPr>
            <p:ph type="title"/>
          </p:nvPr>
        </p:nvSpPr>
        <p:spPr>
          <a:xfrm>
            <a:off x="761801" y="858982"/>
            <a:ext cx="9589765" cy="1432273"/>
          </a:xfrm>
        </p:spPr>
        <p:txBody>
          <a:bodyPr>
            <a:normAutofit/>
          </a:bodyPr>
          <a:lstStyle/>
          <a:p>
            <a:r>
              <a:rPr lang="en-US"/>
              <a:t>Classification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DFAD092-D47A-4938-AF00-AA97C6594873}"/>
              </a:ext>
            </a:extLst>
          </p:cNvPr>
          <p:cNvGraphicFramePr>
            <a:graphicFrameLocks noGrp="1"/>
          </p:cNvGraphicFramePr>
          <p:nvPr>
            <p:ph idx="1"/>
            <p:extLst>
              <p:ext uri="{D42A27DB-BD31-4B8C-83A1-F6EECF244321}">
                <p14:modId xmlns:p14="http://schemas.microsoft.com/office/powerpoint/2010/main" val="1363611087"/>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106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6E186-C686-4529-A552-A7C8DE0D3911}"/>
              </a:ext>
            </a:extLst>
          </p:cNvPr>
          <p:cNvSpPr>
            <a:spLocks noGrp="1"/>
          </p:cNvSpPr>
          <p:nvPr>
            <p:ph type="title"/>
          </p:nvPr>
        </p:nvSpPr>
        <p:spPr>
          <a:xfrm>
            <a:off x="761801" y="956281"/>
            <a:ext cx="9906799" cy="2010284"/>
          </a:xfrm>
        </p:spPr>
        <p:txBody>
          <a:bodyPr anchor="b">
            <a:normAutofit/>
          </a:bodyPr>
          <a:lstStyle/>
          <a:p>
            <a:r>
              <a:rPr lang="en-US"/>
              <a:t>Binary Classification Problems</a:t>
            </a:r>
          </a:p>
        </p:txBody>
      </p:sp>
      <p:sp>
        <p:nvSpPr>
          <p:cNvPr id="3" name="Content Placeholder 2">
            <a:extLst>
              <a:ext uri="{FF2B5EF4-FFF2-40B4-BE49-F238E27FC236}">
                <a16:creationId xmlns:a16="http://schemas.microsoft.com/office/drawing/2014/main" id="{C9FB2FD9-A7BC-4910-82DD-00D69812CC52}"/>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Patient affected with covid or not?</a:t>
            </a:r>
          </a:p>
          <a:p>
            <a:r>
              <a:rPr lang="en-US"/>
              <a:t>Can issue credit card or not?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796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C0059-D59E-4EDB-BAE7-8A631D62BD23}"/>
              </a:ext>
            </a:extLst>
          </p:cNvPr>
          <p:cNvSpPr>
            <a:spLocks noGrp="1"/>
          </p:cNvSpPr>
          <p:nvPr>
            <p:ph type="title"/>
          </p:nvPr>
        </p:nvSpPr>
        <p:spPr>
          <a:xfrm>
            <a:off x="761801" y="956281"/>
            <a:ext cx="9906799" cy="2010284"/>
          </a:xfrm>
        </p:spPr>
        <p:txBody>
          <a:bodyPr anchor="b">
            <a:normAutofit/>
          </a:bodyPr>
          <a:lstStyle/>
          <a:p>
            <a:r>
              <a:rPr lang="en-US">
                <a:ea typeface="+mj-lt"/>
                <a:cs typeface="+mj-lt"/>
              </a:rPr>
              <a:t>Categorical Classification Problem</a:t>
            </a:r>
            <a:endParaRPr lang="en-US"/>
          </a:p>
        </p:txBody>
      </p:sp>
      <p:sp>
        <p:nvSpPr>
          <p:cNvPr id="3" name="Content Placeholder 2">
            <a:extLst>
              <a:ext uri="{FF2B5EF4-FFF2-40B4-BE49-F238E27FC236}">
                <a16:creationId xmlns:a16="http://schemas.microsoft.com/office/drawing/2014/main" id="{C0D6F386-F28C-4F2A-A2FC-6919B7A8D208}"/>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Type of faults (Ex, LG, LL, LLG, LLLG)</a:t>
            </a:r>
          </a:p>
          <a:p>
            <a:r>
              <a:rPr lang="en-US"/>
              <a:t>Mood of tweet (Ex. Happy, Sad, Angry)</a:t>
            </a:r>
          </a:p>
          <a:p>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78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4C56F-3EAA-4864-843F-63625775412E}"/>
              </a:ext>
            </a:extLst>
          </p:cNvPr>
          <p:cNvSpPr>
            <a:spLocks noGrp="1"/>
          </p:cNvSpPr>
          <p:nvPr>
            <p:ph type="title"/>
          </p:nvPr>
        </p:nvSpPr>
        <p:spPr>
          <a:xfrm>
            <a:off x="761802" y="858982"/>
            <a:ext cx="3451060" cy="5152933"/>
          </a:xfrm>
        </p:spPr>
        <p:txBody>
          <a:bodyPr>
            <a:normAutofit/>
          </a:bodyPr>
          <a:lstStyle/>
          <a:p>
            <a:r>
              <a:rPr lang="en-US" b="1"/>
              <a:t>Machine learning in Microsoft Azure</a:t>
            </a:r>
            <a:endParaRPr lang="en-US"/>
          </a:p>
          <a:p>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E6E223B-FC5F-446D-A014-78C5238FF057}"/>
              </a:ext>
            </a:extLst>
          </p:cNvPr>
          <p:cNvGraphicFramePr>
            <a:graphicFrameLocks noGrp="1"/>
          </p:cNvGraphicFramePr>
          <p:nvPr>
            <p:ph idx="1"/>
            <p:extLst>
              <p:ext uri="{D42A27DB-BD31-4B8C-83A1-F6EECF244321}">
                <p14:modId xmlns:p14="http://schemas.microsoft.com/office/powerpoint/2010/main" val="397412424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050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721ED-6BEE-2F93-1EBD-8E506769411C}"/>
              </a:ext>
            </a:extLst>
          </p:cNvPr>
          <p:cNvSpPr>
            <a:spLocks noGrp="1"/>
          </p:cNvSpPr>
          <p:nvPr>
            <p:ph type="title"/>
          </p:nvPr>
        </p:nvSpPr>
        <p:spPr>
          <a:xfrm>
            <a:off x="761802" y="858982"/>
            <a:ext cx="3451060" cy="5152933"/>
          </a:xfrm>
        </p:spPr>
        <p:txBody>
          <a:bodyPr>
            <a:normAutofit/>
          </a:bodyPr>
          <a:lstStyle/>
          <a:p>
            <a:r>
              <a:rPr lang="en-US" b="1" dirty="0"/>
              <a:t>What is Azure Machine Learning studio?</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51A0634-1FE5-6EEF-F8AD-2683D80CC691}"/>
              </a:ext>
            </a:extLst>
          </p:cNvPr>
          <p:cNvGraphicFramePr>
            <a:graphicFrameLocks noGrp="1"/>
          </p:cNvGraphicFramePr>
          <p:nvPr>
            <p:ph idx="1"/>
            <p:extLst>
              <p:ext uri="{D42A27DB-BD31-4B8C-83A1-F6EECF244321}">
                <p14:modId xmlns:p14="http://schemas.microsoft.com/office/powerpoint/2010/main" val="2552013733"/>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38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D39E0B-A56F-4292-304C-9FFCE51A1D2B}"/>
              </a:ext>
            </a:extLst>
          </p:cNvPr>
          <p:cNvSpPr>
            <a:spLocks noGrp="1"/>
          </p:cNvSpPr>
          <p:nvPr>
            <p:ph type="title"/>
          </p:nvPr>
        </p:nvSpPr>
        <p:spPr>
          <a:xfrm>
            <a:off x="761802" y="956281"/>
            <a:ext cx="4230482" cy="2010284"/>
          </a:xfrm>
        </p:spPr>
        <p:txBody>
          <a:bodyPr anchor="b">
            <a:normAutofit/>
          </a:bodyPr>
          <a:lstStyle/>
          <a:p>
            <a:r>
              <a:rPr lang="en-US" dirty="0">
                <a:ea typeface="+mj-lt"/>
                <a:cs typeface="+mj-lt"/>
              </a:rPr>
              <a:t>Azure Machine Learning Studio</a:t>
            </a:r>
          </a:p>
        </p:txBody>
      </p:sp>
      <p:sp>
        <p:nvSpPr>
          <p:cNvPr id="3" name="Content Placeholder 2">
            <a:extLst>
              <a:ext uri="{FF2B5EF4-FFF2-40B4-BE49-F238E27FC236}">
                <a16:creationId xmlns:a16="http://schemas.microsoft.com/office/drawing/2014/main" id="{7344E25F-9D9B-787A-9C5E-B7826263561A}"/>
              </a:ext>
            </a:extLst>
          </p:cNvPr>
          <p:cNvSpPr>
            <a:spLocks noGrp="1"/>
          </p:cNvSpPr>
          <p:nvPr>
            <p:ph idx="1"/>
          </p:nvPr>
        </p:nvSpPr>
        <p:spPr>
          <a:xfrm>
            <a:off x="761803" y="3566161"/>
            <a:ext cx="4230482" cy="2551176"/>
          </a:xfrm>
        </p:spPr>
        <p:txBody>
          <a:bodyPr vert="horz" lIns="91440" tIns="45720" rIns="91440" bIns="45720" rtlCol="0" anchor="ctr">
            <a:normAutofit/>
          </a:bodyPr>
          <a:lstStyle/>
          <a:p>
            <a:pPr>
              <a:lnSpc>
                <a:spcPct val="100000"/>
              </a:lnSpc>
            </a:pPr>
            <a:r>
              <a:rPr lang="en-US" sz="2000">
                <a:ea typeface="+mn-lt"/>
                <a:cs typeface="+mn-lt"/>
              </a:rPr>
              <a:t>Azure Machine Learning studio is a web portal for machine learning solutions in Azure. It includes a wide range of features and capabilities that help data scientists prepare data, train models, publish predictive services, and monitor their usage.</a:t>
            </a:r>
            <a:endParaRPr lang="en-US" sz="2000"/>
          </a:p>
        </p:txBody>
      </p:sp>
      <p:sp useBgFill="1">
        <p:nvSpPr>
          <p:cNvPr id="11" name="Rectangle 1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ord&#10;&#10;Description automatically generated">
            <a:extLst>
              <a:ext uri="{FF2B5EF4-FFF2-40B4-BE49-F238E27FC236}">
                <a16:creationId xmlns:a16="http://schemas.microsoft.com/office/drawing/2014/main" id="{D2515595-A8C3-773A-CDA3-5BE89E7E1B64}"/>
              </a:ext>
            </a:extLst>
          </p:cNvPr>
          <p:cNvPicPr>
            <a:picLocks noChangeAspect="1"/>
          </p:cNvPicPr>
          <p:nvPr/>
        </p:nvPicPr>
        <p:blipFill>
          <a:blip r:embed="rId2"/>
          <a:stretch>
            <a:fillRect/>
          </a:stretch>
        </p:blipFill>
        <p:spPr>
          <a:xfrm>
            <a:off x="5099655" y="1346508"/>
            <a:ext cx="6494374" cy="4447411"/>
          </a:xfrm>
          <a:prstGeom prst="rect">
            <a:avLst/>
          </a:prstGeom>
        </p:spPr>
      </p:pic>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09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54D1CD-13C9-46C3-A1EF-910817E6C53A}"/>
              </a:ext>
            </a:extLst>
          </p:cNvPr>
          <p:cNvPicPr>
            <a:picLocks noChangeAspect="1"/>
          </p:cNvPicPr>
          <p:nvPr/>
        </p:nvPicPr>
        <p:blipFill rotWithShape="1">
          <a:blip r:embed="rId2"/>
          <a:srcRect t="797" r="1" b="3425"/>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55"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9558" y="1549597"/>
            <a:ext cx="4501057" cy="2483316"/>
          </a:xfrm>
        </p:spPr>
        <p:txBody>
          <a:bodyPr anchor="b">
            <a:normAutofit/>
          </a:bodyPr>
          <a:lstStyle/>
          <a:p>
            <a:r>
              <a:rPr lang="en-US">
                <a:solidFill>
                  <a:srgbClr val="FFFFFF"/>
                </a:solidFill>
              </a:rPr>
              <a:t>Azure AI Fundamentals (AI-900)</a:t>
            </a:r>
          </a:p>
        </p:txBody>
      </p:sp>
      <p:sp>
        <p:nvSpPr>
          <p:cNvPr id="3" name="Subtitle 2"/>
          <p:cNvSpPr>
            <a:spLocks noGrp="1"/>
          </p:cNvSpPr>
          <p:nvPr>
            <p:ph type="subTitle" idx="1"/>
          </p:nvPr>
        </p:nvSpPr>
        <p:spPr>
          <a:xfrm>
            <a:off x="589558" y="4237630"/>
            <a:ext cx="4501056" cy="1653618"/>
          </a:xfrm>
        </p:spPr>
        <p:txBody>
          <a:bodyPr anchor="t">
            <a:normAutofit/>
          </a:bodyPr>
          <a:lstStyle/>
          <a:p>
            <a:r>
              <a:rPr lang="en-US">
                <a:solidFill>
                  <a:srgbClr val="FFFFFF"/>
                </a:solidFill>
              </a:rPr>
              <a:t>Dr. Venkataramana Veeramsetty</a:t>
            </a:r>
          </a:p>
          <a:p>
            <a:r>
              <a:rPr lang="en-US">
                <a:solidFill>
                  <a:srgbClr val="FFFFFF"/>
                </a:solidFill>
              </a:rPr>
              <a:t>Center for AI and Deep learning</a:t>
            </a:r>
          </a:p>
          <a:p>
            <a:r>
              <a:rPr lang="en-US">
                <a:solidFill>
                  <a:srgbClr val="FFFFFF"/>
                </a:solidFill>
              </a:rPr>
              <a:t>SR University, Warangal</a:t>
            </a:r>
          </a:p>
        </p:txBody>
      </p:sp>
      <p:cxnSp>
        <p:nvCxnSpPr>
          <p:cNvPr id="57" name="Straight Connector 56">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2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4229F3-CEE5-334A-CB1D-F1CE8DD5E638}"/>
              </a:ext>
            </a:extLst>
          </p:cNvPr>
          <p:cNvSpPr>
            <a:spLocks noGrp="1"/>
          </p:cNvSpPr>
          <p:nvPr>
            <p:ph type="title"/>
          </p:nvPr>
        </p:nvSpPr>
        <p:spPr>
          <a:xfrm>
            <a:off x="761802" y="858982"/>
            <a:ext cx="3451060" cy="5152933"/>
          </a:xfrm>
        </p:spPr>
        <p:txBody>
          <a:bodyPr>
            <a:normAutofit/>
          </a:bodyPr>
          <a:lstStyle/>
          <a:p>
            <a:r>
              <a:rPr lang="en-US" b="1" dirty="0"/>
              <a:t>Azure Machine Learning compute</a:t>
            </a:r>
            <a:endParaRPr lang="en-US"/>
          </a:p>
          <a:p>
            <a:endParaRPr lang="en-US" dirty="0"/>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489A3C36-3DF5-772B-BEBE-8CDA88F42DFD}"/>
              </a:ext>
            </a:extLst>
          </p:cNvPr>
          <p:cNvGraphicFramePr>
            <a:graphicFrameLocks noGrp="1"/>
          </p:cNvGraphicFramePr>
          <p:nvPr>
            <p:ph idx="1"/>
            <p:extLst>
              <p:ext uri="{D42A27DB-BD31-4B8C-83A1-F6EECF244321}">
                <p14:modId xmlns:p14="http://schemas.microsoft.com/office/powerpoint/2010/main" val="370743171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914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4FA6C-C194-263D-9BC7-565592A3B82C}"/>
              </a:ext>
            </a:extLst>
          </p:cNvPr>
          <p:cNvSpPr>
            <a:spLocks noGrp="1"/>
          </p:cNvSpPr>
          <p:nvPr>
            <p:ph type="title"/>
          </p:nvPr>
        </p:nvSpPr>
        <p:spPr>
          <a:xfrm>
            <a:off x="761802" y="858982"/>
            <a:ext cx="3451060" cy="5152933"/>
          </a:xfrm>
        </p:spPr>
        <p:txBody>
          <a:bodyPr>
            <a:normAutofit/>
          </a:bodyPr>
          <a:lstStyle/>
          <a:p>
            <a:r>
              <a:rPr lang="en-US" dirty="0">
                <a:ea typeface="+mj-lt"/>
                <a:cs typeface="+mj-lt"/>
              </a:rPr>
              <a:t>Compute Instance</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9E92169-7D7E-5B78-B10F-7240AC8C410E}"/>
              </a:ext>
            </a:extLst>
          </p:cNvPr>
          <p:cNvGraphicFramePr>
            <a:graphicFrameLocks noGrp="1"/>
          </p:cNvGraphicFramePr>
          <p:nvPr>
            <p:ph idx="1"/>
            <p:extLst>
              <p:ext uri="{D42A27DB-BD31-4B8C-83A1-F6EECF244321}">
                <p14:modId xmlns:p14="http://schemas.microsoft.com/office/powerpoint/2010/main" val="83906037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25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178B8-3700-1D38-B3C7-075AB38AE3AD}"/>
              </a:ext>
            </a:extLst>
          </p:cNvPr>
          <p:cNvSpPr>
            <a:spLocks noGrp="1"/>
          </p:cNvSpPr>
          <p:nvPr>
            <p:ph type="title"/>
          </p:nvPr>
        </p:nvSpPr>
        <p:spPr>
          <a:xfrm>
            <a:off x="761802" y="858982"/>
            <a:ext cx="3451060" cy="5152933"/>
          </a:xfrm>
        </p:spPr>
        <p:txBody>
          <a:bodyPr>
            <a:normAutofit/>
          </a:bodyPr>
          <a:lstStyle/>
          <a:p>
            <a:r>
              <a:rPr lang="en-US" b="1" dirty="0">
                <a:ea typeface="+mj-lt"/>
                <a:cs typeface="+mj-lt"/>
              </a:rPr>
              <a:t>Compute Clusters</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1225462-21B3-43FF-7A9B-759AE8A895A0}"/>
              </a:ext>
            </a:extLst>
          </p:cNvPr>
          <p:cNvGraphicFramePr>
            <a:graphicFrameLocks noGrp="1"/>
          </p:cNvGraphicFramePr>
          <p:nvPr>
            <p:ph idx="1"/>
            <p:extLst>
              <p:ext uri="{D42A27DB-BD31-4B8C-83A1-F6EECF244321}">
                <p14:modId xmlns:p14="http://schemas.microsoft.com/office/powerpoint/2010/main" val="376132714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5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D56A2-9A3D-7359-E7C5-F335B48F7F08}"/>
              </a:ext>
            </a:extLst>
          </p:cNvPr>
          <p:cNvSpPr>
            <a:spLocks noGrp="1"/>
          </p:cNvSpPr>
          <p:nvPr>
            <p:ph type="title"/>
          </p:nvPr>
        </p:nvSpPr>
        <p:spPr>
          <a:xfrm>
            <a:off x="761802" y="858982"/>
            <a:ext cx="3451060" cy="5152933"/>
          </a:xfrm>
        </p:spPr>
        <p:txBody>
          <a:bodyPr>
            <a:normAutofit/>
          </a:bodyPr>
          <a:lstStyle/>
          <a:p>
            <a:r>
              <a:rPr lang="en-US" b="1" dirty="0"/>
              <a:t>Attached Compute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15804F1-5741-748F-F102-D51BEEB152F4}"/>
              </a:ext>
            </a:extLst>
          </p:cNvPr>
          <p:cNvGraphicFramePr>
            <a:graphicFrameLocks noGrp="1"/>
          </p:cNvGraphicFramePr>
          <p:nvPr>
            <p:ph idx="1"/>
            <p:extLst>
              <p:ext uri="{D42A27DB-BD31-4B8C-83A1-F6EECF244321}">
                <p14:modId xmlns:p14="http://schemas.microsoft.com/office/powerpoint/2010/main" val="142783841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64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49AF5-F08F-57F7-96F8-225FF14DB62E}"/>
              </a:ext>
            </a:extLst>
          </p:cNvPr>
          <p:cNvSpPr>
            <a:spLocks noGrp="1"/>
          </p:cNvSpPr>
          <p:nvPr>
            <p:ph type="title"/>
          </p:nvPr>
        </p:nvSpPr>
        <p:spPr>
          <a:xfrm>
            <a:off x="761802" y="858982"/>
            <a:ext cx="3451060" cy="5152933"/>
          </a:xfrm>
        </p:spPr>
        <p:txBody>
          <a:bodyPr>
            <a:normAutofit/>
          </a:bodyPr>
          <a:lstStyle/>
          <a:p>
            <a:r>
              <a:rPr lang="en-US" b="1" dirty="0"/>
              <a:t>Inference Clusters</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D3F4932-DBC9-6C7D-0D5C-1A85B6A4830B}"/>
              </a:ext>
            </a:extLst>
          </p:cNvPr>
          <p:cNvGraphicFramePr>
            <a:graphicFrameLocks noGrp="1"/>
          </p:cNvGraphicFramePr>
          <p:nvPr>
            <p:ph idx="1"/>
            <p:extLst>
              <p:ext uri="{D42A27DB-BD31-4B8C-83A1-F6EECF244321}">
                <p14:modId xmlns:p14="http://schemas.microsoft.com/office/powerpoint/2010/main" val="299609087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27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AC308D-A3BD-4A7D-A20A-D8E25E6BAAE3}"/>
              </a:ext>
            </a:extLst>
          </p:cNvPr>
          <p:cNvSpPr>
            <a:spLocks noGrp="1"/>
          </p:cNvSpPr>
          <p:nvPr>
            <p:ph type="title"/>
          </p:nvPr>
        </p:nvSpPr>
        <p:spPr>
          <a:xfrm>
            <a:off x="761801" y="296712"/>
            <a:ext cx="9906199" cy="1157242"/>
          </a:xfrm>
        </p:spPr>
        <p:txBody>
          <a:bodyPr vert="horz" lIns="91440" tIns="45720" rIns="91440" bIns="45720" rtlCol="0">
            <a:normAutofit/>
          </a:bodyPr>
          <a:lstStyle/>
          <a:p>
            <a:pPr algn="ctr"/>
            <a:r>
              <a:rPr lang="en-US"/>
              <a:t>Automated machine learning</a:t>
            </a:r>
          </a:p>
        </p:txBody>
      </p:sp>
      <p:cxnSp>
        <p:nvCxnSpPr>
          <p:cNvPr id="32" name="Straight Connector 3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D587BD20-8787-B970-A655-3A833A7C90BF}"/>
              </a:ext>
            </a:extLst>
          </p:cNvPr>
          <p:cNvGraphicFramePr>
            <a:graphicFrameLocks noGrp="1"/>
          </p:cNvGraphicFramePr>
          <p:nvPr>
            <p:ph idx="1"/>
            <p:extLst>
              <p:ext uri="{D42A27DB-BD31-4B8C-83A1-F6EECF244321}">
                <p14:modId xmlns:p14="http://schemas.microsoft.com/office/powerpoint/2010/main" val="462427537"/>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67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08360-CD59-F4DF-A7E3-DDEF09C082B5}"/>
              </a:ext>
            </a:extLst>
          </p:cNvPr>
          <p:cNvSpPr>
            <a:spLocks noGrp="1"/>
          </p:cNvSpPr>
          <p:nvPr>
            <p:ph type="title"/>
          </p:nvPr>
        </p:nvSpPr>
        <p:spPr>
          <a:xfrm>
            <a:off x="761802" y="858982"/>
            <a:ext cx="3451060" cy="5152933"/>
          </a:xfrm>
        </p:spPr>
        <p:txBody>
          <a:bodyPr>
            <a:normAutofit/>
          </a:bodyPr>
          <a:lstStyle/>
          <a:p>
            <a:r>
              <a:rPr lang="en-US" b="1" dirty="0" err="1"/>
              <a:t>AutoML</a:t>
            </a:r>
            <a:r>
              <a:rPr lang="en-US" b="1" dirty="0"/>
              <a:t> process</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6E06878-9937-8C4D-6EFC-B41EF219738C}"/>
              </a:ext>
            </a:extLst>
          </p:cNvPr>
          <p:cNvGraphicFramePr>
            <a:graphicFrameLocks noGrp="1"/>
          </p:cNvGraphicFramePr>
          <p:nvPr>
            <p:ph idx="1"/>
            <p:extLst>
              <p:ext uri="{D42A27DB-BD31-4B8C-83A1-F6EECF244321}">
                <p14:modId xmlns:p14="http://schemas.microsoft.com/office/powerpoint/2010/main" val="304911790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75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60B96-3F67-D40C-3A9E-6D0DF6B397D8}"/>
              </a:ext>
            </a:extLst>
          </p:cNvPr>
          <p:cNvSpPr>
            <a:spLocks noGrp="1"/>
          </p:cNvSpPr>
          <p:nvPr>
            <p:ph type="title"/>
          </p:nvPr>
        </p:nvSpPr>
        <p:spPr>
          <a:xfrm>
            <a:off x="761802" y="858982"/>
            <a:ext cx="3451060" cy="5152933"/>
          </a:xfrm>
        </p:spPr>
        <p:txBody>
          <a:bodyPr>
            <a:normAutofit/>
          </a:bodyPr>
          <a:lstStyle/>
          <a:p>
            <a:r>
              <a:rPr lang="en-US" b="1" dirty="0"/>
              <a:t>Prepare data</a:t>
            </a:r>
            <a:endParaRPr lang="en-US" dirty="0"/>
          </a:p>
          <a:p>
            <a:endParaRPr lang="en-US" dirty="0"/>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98DF3B6C-9DB6-9BDF-711B-FC7952CF0A82}"/>
              </a:ext>
            </a:extLst>
          </p:cNvPr>
          <p:cNvGraphicFramePr>
            <a:graphicFrameLocks noGrp="1"/>
          </p:cNvGraphicFramePr>
          <p:nvPr>
            <p:ph idx="1"/>
            <p:extLst>
              <p:ext uri="{D42A27DB-BD31-4B8C-83A1-F6EECF244321}">
                <p14:modId xmlns:p14="http://schemas.microsoft.com/office/powerpoint/2010/main" val="290698769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21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A25A99-C1F6-7167-7FEE-2246098DA6EC}"/>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b="1"/>
              <a:t>Prepare data</a:t>
            </a:r>
            <a:endParaRPr lang="en-US" sz="3600"/>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10;&#10;Description automatically generated">
            <a:extLst>
              <a:ext uri="{FF2B5EF4-FFF2-40B4-BE49-F238E27FC236}">
                <a16:creationId xmlns:a16="http://schemas.microsoft.com/office/drawing/2014/main" id="{BE3A031F-1B4E-8F64-D2BD-B8F64B8E37CA}"/>
              </a:ext>
            </a:extLst>
          </p:cNvPr>
          <p:cNvPicPr>
            <a:picLocks noChangeAspect="1"/>
          </p:cNvPicPr>
          <p:nvPr/>
        </p:nvPicPr>
        <p:blipFill>
          <a:blip r:embed="rId2"/>
          <a:stretch>
            <a:fillRect/>
          </a:stretch>
        </p:blipFill>
        <p:spPr>
          <a:xfrm>
            <a:off x="1240087" y="1924938"/>
            <a:ext cx="7953634" cy="4456113"/>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406230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6864" y="0"/>
            <a:ext cx="5815134" cy="6858000"/>
          </a:xfrm>
          <a:prstGeom prst="rect">
            <a:avLst/>
          </a:prstGeom>
          <a:ln>
            <a:noFill/>
          </a:ln>
          <a:effectLst>
            <a:outerShdw blurRad="508000" dist="1905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7BB5C-F306-2642-F8B9-658D802AC8E9}"/>
              </a:ext>
            </a:extLst>
          </p:cNvPr>
          <p:cNvSpPr>
            <a:spLocks noGrp="1"/>
          </p:cNvSpPr>
          <p:nvPr>
            <p:ph type="title"/>
          </p:nvPr>
        </p:nvSpPr>
        <p:spPr>
          <a:xfrm>
            <a:off x="6693332" y="902278"/>
            <a:ext cx="3968783" cy="679219"/>
          </a:xfrm>
        </p:spPr>
        <p:txBody>
          <a:bodyPr>
            <a:normAutofit fontScale="90000"/>
          </a:bodyPr>
          <a:lstStyle/>
          <a:p>
            <a:r>
              <a:rPr lang="en-US" sz="4800" b="1"/>
              <a:t>Train model</a:t>
            </a:r>
            <a:endParaRPr lang="en-US" sz="4800"/>
          </a:p>
          <a:p>
            <a:endParaRPr lang="en-US" sz="4800"/>
          </a:p>
        </p:txBody>
      </p:sp>
      <p:pic>
        <p:nvPicPr>
          <p:cNvPr id="4" name="Picture 4" descr="Graphical user interface, text, application, email&#10;&#10;Description automatically generated">
            <a:extLst>
              <a:ext uri="{FF2B5EF4-FFF2-40B4-BE49-F238E27FC236}">
                <a16:creationId xmlns:a16="http://schemas.microsoft.com/office/drawing/2014/main" id="{03843ABB-572E-C1EF-B0D0-7EAB6D1E0CAC}"/>
              </a:ext>
            </a:extLst>
          </p:cNvPr>
          <p:cNvPicPr>
            <a:picLocks noChangeAspect="1"/>
          </p:cNvPicPr>
          <p:nvPr/>
        </p:nvPicPr>
        <p:blipFill>
          <a:blip r:embed="rId2"/>
          <a:stretch>
            <a:fillRect/>
          </a:stretch>
        </p:blipFill>
        <p:spPr>
          <a:xfrm>
            <a:off x="605504" y="1809153"/>
            <a:ext cx="8067527" cy="4374034"/>
          </a:xfrm>
          <a:prstGeom prst="rect">
            <a:avLst/>
          </a:prstGeom>
        </p:spPr>
      </p:pic>
      <p:sp>
        <p:nvSpPr>
          <p:cNvPr id="3" name="Content Placeholder 2">
            <a:extLst>
              <a:ext uri="{FF2B5EF4-FFF2-40B4-BE49-F238E27FC236}">
                <a16:creationId xmlns:a16="http://schemas.microsoft.com/office/drawing/2014/main" id="{08898646-31AE-0339-201C-DCBE98B9C4D1}"/>
              </a:ext>
            </a:extLst>
          </p:cNvPr>
          <p:cNvSpPr>
            <a:spLocks noGrp="1"/>
          </p:cNvSpPr>
          <p:nvPr>
            <p:ph idx="1"/>
          </p:nvPr>
        </p:nvSpPr>
        <p:spPr>
          <a:xfrm>
            <a:off x="8104763" y="1923219"/>
            <a:ext cx="2652602" cy="4316860"/>
          </a:xfrm>
        </p:spPr>
        <p:txBody>
          <a:bodyPr vert="horz" lIns="91440" tIns="45720" rIns="91440" bIns="45720" rtlCol="0" anchor="ctr">
            <a:normAutofit/>
          </a:bodyPr>
          <a:lstStyle/>
          <a:p>
            <a:r>
              <a:rPr lang="en-US" dirty="0">
                <a:ea typeface="+mn-lt"/>
                <a:cs typeface="+mn-lt"/>
              </a:rPr>
              <a:t>The automated machine learning capability in Azure Machine Learning supports </a:t>
            </a:r>
            <a:r>
              <a:rPr lang="en-US" i="1" dirty="0">
                <a:ea typeface="+mn-lt"/>
                <a:cs typeface="+mn-lt"/>
              </a:rPr>
              <a:t>supervised</a:t>
            </a:r>
            <a:r>
              <a:rPr lang="en-US" dirty="0">
                <a:ea typeface="+mn-lt"/>
                <a:cs typeface="+mn-lt"/>
              </a:rPr>
              <a:t> machine learning models</a:t>
            </a:r>
          </a:p>
          <a:p>
            <a:endParaRPr lang="en-US" dirty="0"/>
          </a:p>
          <a:p>
            <a:endParaRPr lang="en-US"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4D446-4B6D-4702-8E2C-6D98B3F774E6}"/>
              </a:ext>
            </a:extLst>
          </p:cNvPr>
          <p:cNvSpPr>
            <a:spLocks noGrp="1"/>
          </p:cNvSpPr>
          <p:nvPr>
            <p:ph type="title"/>
          </p:nvPr>
        </p:nvSpPr>
        <p:spPr>
          <a:xfrm>
            <a:off x="761802" y="709938"/>
            <a:ext cx="4826830" cy="5530141"/>
          </a:xfrm>
        </p:spPr>
        <p:txBody>
          <a:bodyPr>
            <a:normAutofit/>
          </a:bodyPr>
          <a:lstStyle/>
          <a:p>
            <a:r>
              <a:rPr lang="en-US" b="1"/>
              <a:t>Introduction to AI</a:t>
            </a:r>
            <a:endParaRPr lang="en-US"/>
          </a:p>
          <a:p>
            <a:endParaRPr lang="en-US"/>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62481E-777A-4C8B-907F-321CF6923D49}"/>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ea typeface="+mn-lt"/>
                <a:cs typeface="+mn-lt"/>
              </a:rPr>
              <a:t>AI enables us to build amazing software that can improve health care, enable people to overcome physical disadvantages, empower smart infrastructure, create incredible entertainment experiences, and even save the planet!</a:t>
            </a:r>
          </a:p>
          <a:p>
            <a:endParaRPr lang="en-US"/>
          </a:p>
          <a:p>
            <a:r>
              <a:rPr lang="en-US">
                <a:hlinkClick r:id="rId2"/>
              </a:rPr>
              <a:t>https://www.microsoft.com/en-us/videoplayer/embed/RE4vyDl?postJsllMsg=true</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58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1" name="Rectangle 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1AC8D5-A3C3-4596-3D1D-83D55A050C33}"/>
              </a:ext>
            </a:extLst>
          </p:cNvPr>
          <p:cNvSpPr>
            <a:spLocks noGrp="1"/>
          </p:cNvSpPr>
          <p:nvPr>
            <p:ph type="title"/>
          </p:nvPr>
        </p:nvSpPr>
        <p:spPr>
          <a:xfrm>
            <a:off x="6575305" y="235881"/>
            <a:ext cx="4210071" cy="2884247"/>
          </a:xfrm>
        </p:spPr>
        <p:txBody>
          <a:bodyPr vert="horz" lIns="91440" tIns="45720" rIns="91440" bIns="45720" rtlCol="0" anchor="ctr">
            <a:normAutofit/>
          </a:bodyPr>
          <a:lstStyle/>
          <a:p>
            <a:r>
              <a:rPr lang="en-US" sz="4800" b="1"/>
              <a:t>Train model</a:t>
            </a:r>
            <a:endParaRPr lang="en-US" sz="4800"/>
          </a:p>
        </p:txBody>
      </p:sp>
      <p:pic>
        <p:nvPicPr>
          <p:cNvPr id="4" name="Picture 4" descr="Graphical user interface, text, application&#10;&#10;Description automatically generated">
            <a:extLst>
              <a:ext uri="{FF2B5EF4-FFF2-40B4-BE49-F238E27FC236}">
                <a16:creationId xmlns:a16="http://schemas.microsoft.com/office/drawing/2014/main" id="{907F0C09-E3FE-7DCB-81C6-9CB6E786D64B}"/>
              </a:ext>
            </a:extLst>
          </p:cNvPr>
          <p:cNvPicPr>
            <a:picLocks noChangeAspect="1"/>
          </p:cNvPicPr>
          <p:nvPr/>
        </p:nvPicPr>
        <p:blipFill>
          <a:blip r:embed="rId2"/>
          <a:stretch>
            <a:fillRect/>
          </a:stretch>
        </p:blipFill>
        <p:spPr>
          <a:xfrm>
            <a:off x="332481" y="1130491"/>
            <a:ext cx="5408256" cy="4597017"/>
          </a:xfrm>
          <a:prstGeom prst="rect">
            <a:avLst/>
          </a:prstGeom>
        </p:spPr>
      </p:pic>
      <p:cxnSp>
        <p:nvCxnSpPr>
          <p:cNvPr id="25" name="Straight Connector 24">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8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F8CDDF-FEFC-2D04-1283-8DF1587C7E0C}"/>
              </a:ext>
            </a:extLst>
          </p:cNvPr>
          <p:cNvSpPr>
            <a:spLocks noGrp="1"/>
          </p:cNvSpPr>
          <p:nvPr>
            <p:ph type="title"/>
          </p:nvPr>
        </p:nvSpPr>
        <p:spPr>
          <a:xfrm>
            <a:off x="761801" y="858982"/>
            <a:ext cx="9967409" cy="1515728"/>
          </a:xfrm>
        </p:spPr>
        <p:txBody>
          <a:bodyPr>
            <a:normAutofit/>
          </a:bodyPr>
          <a:lstStyle/>
          <a:p>
            <a:r>
              <a:rPr lang="en-US" b="1" dirty="0"/>
              <a:t>Evaluate performance</a:t>
            </a:r>
            <a:endParaRPr lang="en-US"/>
          </a:p>
          <a:p>
            <a:endParaRPr lang="en-US" dirty="0"/>
          </a:p>
        </p:txBody>
      </p:sp>
      <p:sp>
        <p:nvSpPr>
          <p:cNvPr id="3" name="Content Placeholder 2">
            <a:extLst>
              <a:ext uri="{FF2B5EF4-FFF2-40B4-BE49-F238E27FC236}">
                <a16:creationId xmlns:a16="http://schemas.microsoft.com/office/drawing/2014/main" id="{12DC17C3-DE5B-318E-571A-BB442080120E}"/>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A technique called </a:t>
            </a:r>
            <a:r>
              <a:rPr lang="en-US" sz="2000" i="1">
                <a:ea typeface="+mn-lt"/>
                <a:cs typeface="+mn-lt"/>
              </a:rPr>
              <a:t>cross-validation</a:t>
            </a:r>
            <a:r>
              <a:rPr lang="en-US" sz="2000">
                <a:ea typeface="+mn-lt"/>
                <a:cs typeface="+mn-lt"/>
              </a:rPr>
              <a:t> is used to calculate the evaluation metric. After the model is trained using a portion of the data, the remaining portion is used to iteratively test, or cross-validate, the trained model. The metric is calculated by comparing the predicted value from the test with the actual known value, or label.</a:t>
            </a:r>
          </a:p>
          <a:p>
            <a:endParaRPr lang="en-US" sz="2000"/>
          </a:p>
        </p:txBody>
      </p:sp>
      <p:pic>
        <p:nvPicPr>
          <p:cNvPr id="4" name="Picture 4" descr="Chart, histogram&#10;&#10;Description automatically generated">
            <a:extLst>
              <a:ext uri="{FF2B5EF4-FFF2-40B4-BE49-F238E27FC236}">
                <a16:creationId xmlns:a16="http://schemas.microsoft.com/office/drawing/2014/main" id="{302D703D-2317-489A-12F2-8B9C1C26D1C2}"/>
              </a:ext>
            </a:extLst>
          </p:cNvPr>
          <p:cNvPicPr>
            <a:picLocks noChangeAspect="1"/>
          </p:cNvPicPr>
          <p:nvPr/>
        </p:nvPicPr>
        <p:blipFill>
          <a:blip r:embed="rId2"/>
          <a:stretch>
            <a:fillRect/>
          </a:stretch>
        </p:blipFill>
        <p:spPr>
          <a:xfrm>
            <a:off x="6559708" y="3490077"/>
            <a:ext cx="4584605" cy="2280841"/>
          </a:xfrm>
          <a:prstGeom prst="rect">
            <a:avLst/>
          </a:prstGeom>
        </p:spPr>
      </p:pic>
      <p:cxnSp>
        <p:nvCxnSpPr>
          <p:cNvPr id="15" name="Straight Connector 1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706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00F27-C0D0-8336-25D9-474CE76A2F96}"/>
              </a:ext>
            </a:extLst>
          </p:cNvPr>
          <p:cNvSpPr>
            <a:spLocks noGrp="1"/>
          </p:cNvSpPr>
          <p:nvPr>
            <p:ph type="title"/>
          </p:nvPr>
        </p:nvSpPr>
        <p:spPr>
          <a:xfrm>
            <a:off x="761802" y="858982"/>
            <a:ext cx="3451060" cy="5152933"/>
          </a:xfrm>
        </p:spPr>
        <p:txBody>
          <a:bodyPr>
            <a:normAutofit/>
          </a:bodyPr>
          <a:lstStyle/>
          <a:p>
            <a:r>
              <a:rPr lang="en-US" b="1" dirty="0"/>
              <a:t>Deploy a predictive service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0685B29-3093-B4B2-FD50-D63C5C3D226D}"/>
              </a:ext>
            </a:extLst>
          </p:cNvPr>
          <p:cNvGraphicFramePr>
            <a:graphicFrameLocks noGrp="1"/>
          </p:cNvGraphicFramePr>
          <p:nvPr>
            <p:ph idx="1"/>
            <p:extLst>
              <p:ext uri="{D42A27DB-BD31-4B8C-83A1-F6EECF244321}">
                <p14:modId xmlns:p14="http://schemas.microsoft.com/office/powerpoint/2010/main" val="82475483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14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7C062E15-E8C6-4F56-99C8-E69B0204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BF1A45B-1A84-4A74-B5A8-D1E948D76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635000" dist="3175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B572936E-4B04-4E8D-8AFB-47F0A027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144310" cy="2987359"/>
          </a:xfrm>
          <a:prstGeom prst="rect">
            <a:avLst/>
          </a:prstGeom>
          <a:ln>
            <a:noFill/>
          </a:ln>
          <a:effectLst>
            <a:outerShdw blurRad="254000" dist="1905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CD663-F776-46C0-956A-1DF134DCD701}"/>
              </a:ext>
            </a:extLst>
          </p:cNvPr>
          <p:cNvSpPr>
            <a:spLocks noGrp="1"/>
          </p:cNvSpPr>
          <p:nvPr>
            <p:ph type="title"/>
          </p:nvPr>
        </p:nvSpPr>
        <p:spPr>
          <a:xfrm>
            <a:off x="761801" y="881399"/>
            <a:ext cx="9151633" cy="1476106"/>
          </a:xfrm>
        </p:spPr>
        <p:txBody>
          <a:bodyPr vert="horz" lIns="91440" tIns="45720" rIns="91440" bIns="45720" rtlCol="0" anchor="b">
            <a:normAutofit/>
          </a:bodyPr>
          <a:lstStyle/>
          <a:p>
            <a:r>
              <a:rPr lang="en-US" sz="4800"/>
              <a:t>Azure Machine Learning designer</a:t>
            </a:r>
          </a:p>
        </p:txBody>
      </p:sp>
      <p:sp>
        <p:nvSpPr>
          <p:cNvPr id="3" name="Content Placeholder 2">
            <a:extLst>
              <a:ext uri="{FF2B5EF4-FFF2-40B4-BE49-F238E27FC236}">
                <a16:creationId xmlns:a16="http://schemas.microsoft.com/office/drawing/2014/main" id="{67D4E90A-8515-447F-A630-BC56CE8DF8C9}"/>
              </a:ext>
            </a:extLst>
          </p:cNvPr>
          <p:cNvSpPr>
            <a:spLocks noGrp="1"/>
          </p:cNvSpPr>
          <p:nvPr>
            <p:ph idx="1"/>
          </p:nvPr>
        </p:nvSpPr>
        <p:spPr>
          <a:xfrm>
            <a:off x="760262" y="3267434"/>
            <a:ext cx="8818635" cy="2744843"/>
          </a:xfrm>
        </p:spPr>
        <p:txBody>
          <a:bodyPr vert="horz" lIns="91440" tIns="45720" rIns="91440" bIns="45720" rtlCol="0">
            <a:normAutofit/>
          </a:bodyPr>
          <a:lstStyle/>
          <a:p>
            <a:r>
              <a:rPr lang="en-US" sz="2400"/>
              <a:t>A graphical interface enabling no-code development of machine learning solutions.</a:t>
            </a:r>
          </a:p>
        </p:txBody>
      </p:sp>
      <p:cxnSp>
        <p:nvCxnSpPr>
          <p:cNvPr id="22" name="Straight Connector 21">
            <a:extLst>
              <a:ext uri="{FF2B5EF4-FFF2-40B4-BE49-F238E27FC236}">
                <a16:creationId xmlns:a16="http://schemas.microsoft.com/office/drawing/2014/main" id="{9F031FB3-3B4F-4679-8C4E-3924954935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udio equipment">
            <a:extLst>
              <a:ext uri="{FF2B5EF4-FFF2-40B4-BE49-F238E27FC236}">
                <a16:creationId xmlns:a16="http://schemas.microsoft.com/office/drawing/2014/main" id="{AFA60DF1-65A6-4320-9A11-858BBF0A557D}"/>
              </a:ext>
            </a:extLst>
          </p:cNvPr>
          <p:cNvPicPr>
            <a:picLocks noChangeAspect="1"/>
          </p:cNvPicPr>
          <p:nvPr/>
        </p:nvPicPr>
        <p:blipFill rotWithShape="1">
          <a:blip r:embed="rId2"/>
          <a:srcRect t="15605"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1814A-5F4C-4DC7-9B1A-611A648D6C77}"/>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ML Studio Classic</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43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80E7-B20F-43F5-BB94-4EAFF4A50254}"/>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ML studio Classic</a:t>
            </a:r>
          </a:p>
        </p:txBody>
      </p:sp>
      <p:sp>
        <p:nvSpPr>
          <p:cNvPr id="3" name="Content Placeholder 2">
            <a:extLst>
              <a:ext uri="{FF2B5EF4-FFF2-40B4-BE49-F238E27FC236}">
                <a16:creationId xmlns:a16="http://schemas.microsoft.com/office/drawing/2014/main" id="{A46875E7-1D07-4712-827C-34C386CDE11D}"/>
              </a:ext>
            </a:extLst>
          </p:cNvPr>
          <p:cNvSpPr>
            <a:spLocks noGrp="1"/>
          </p:cNvSpPr>
          <p:nvPr>
            <p:ph idx="1"/>
          </p:nvPr>
        </p:nvSpPr>
        <p:spPr>
          <a:xfrm>
            <a:off x="761801" y="2964520"/>
            <a:ext cx="4570610" cy="3034888"/>
          </a:xfrm>
        </p:spPr>
        <p:txBody>
          <a:bodyPr vert="horz" lIns="91440" tIns="45720" rIns="91440" bIns="45720" rtlCol="0" anchor="t">
            <a:normAutofit/>
          </a:bodyPr>
          <a:lstStyle/>
          <a:p>
            <a:r>
              <a:rPr lang="en-US" sz="2400"/>
              <a:t>Login to portal ML studio classic : </a:t>
            </a:r>
            <a:r>
              <a:rPr lang="en-US" sz="2400">
                <a:hlinkClick r:id="rId2"/>
              </a:rPr>
              <a:t>https://studio.azureml.net/</a:t>
            </a:r>
            <a:endParaRPr lang="en-US" sz="2400"/>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FE809B9B-0795-4790-A43C-2DBA3A7FA2C0}"/>
              </a:ext>
            </a:extLst>
          </p:cNvPr>
          <p:cNvPicPr>
            <a:picLocks noChangeAspect="1"/>
          </p:cNvPicPr>
          <p:nvPr/>
        </p:nvPicPr>
        <p:blipFill>
          <a:blip r:embed="rId3"/>
          <a:stretch>
            <a:fillRect/>
          </a:stretch>
        </p:blipFill>
        <p:spPr>
          <a:xfrm>
            <a:off x="5062724" y="2960104"/>
            <a:ext cx="6605430" cy="3047233"/>
          </a:xfrm>
          <a:prstGeom prst="rect">
            <a:avLst/>
          </a:prstGeom>
          <a:effectLst/>
        </p:spPr>
      </p:pic>
    </p:spTree>
    <p:extLst>
      <p:ext uri="{BB962C8B-B14F-4D97-AF65-F5344CB8AC3E}">
        <p14:creationId xmlns:p14="http://schemas.microsoft.com/office/powerpoint/2010/main" val="1984132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74A0DDB8-DB50-4250-9318-5FB955B3A168}"/>
              </a:ext>
            </a:extLst>
          </p:cNvPr>
          <p:cNvPicPr>
            <a:picLocks noChangeAspect="1"/>
          </p:cNvPicPr>
          <p:nvPr/>
        </p:nvPicPr>
        <p:blipFill rotWithShape="1">
          <a:blip r:embed="rId2"/>
          <a:srcRect r="27511" b="-2"/>
          <a:stretch/>
        </p:blipFill>
        <p:spPr>
          <a:xfrm>
            <a:off x="20" y="2284809"/>
            <a:ext cx="5346777" cy="4573191"/>
          </a:xfrm>
          <a:prstGeom prst="rect">
            <a:avLst/>
          </a:prstGeom>
        </p:spPr>
      </p:pic>
      <p:sp useBgFill="1">
        <p:nvSpPr>
          <p:cNvPr id="8"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E5063F-6E41-460B-B248-5087131A791A}"/>
              </a:ext>
            </a:extLst>
          </p:cNvPr>
          <p:cNvSpPr>
            <a:spLocks noGrp="1"/>
          </p:cNvSpPr>
          <p:nvPr>
            <p:ph idx="1"/>
          </p:nvPr>
        </p:nvSpPr>
        <p:spPr>
          <a:xfrm>
            <a:off x="5797512" y="2638498"/>
            <a:ext cx="5111222" cy="3601581"/>
          </a:xfrm>
        </p:spPr>
        <p:txBody>
          <a:bodyPr vert="horz" lIns="91440" tIns="45720" rIns="91440" bIns="45720" rtlCol="0" anchor="ctr">
            <a:normAutofit/>
          </a:bodyPr>
          <a:lstStyle/>
          <a:p>
            <a:r>
              <a:rPr lang="en-US"/>
              <a:t>Click on "New" for New experiment</a:t>
            </a:r>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6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26FF7AAF-F672-4642-BC17-D7D723043898}"/>
              </a:ext>
            </a:extLst>
          </p:cNvPr>
          <p:cNvPicPr>
            <a:picLocks noChangeAspect="1"/>
          </p:cNvPicPr>
          <p:nvPr/>
        </p:nvPicPr>
        <p:blipFill rotWithShape="1">
          <a:blip r:embed="rId2"/>
          <a:srcRect t="5345" r="-1" b="-1"/>
          <a:stretch/>
        </p:blipFill>
        <p:spPr>
          <a:xfrm>
            <a:off x="1042416" y="10"/>
            <a:ext cx="11146536" cy="6857990"/>
          </a:xfrm>
          <a:prstGeom prst="rect">
            <a:avLst/>
          </a:prstGeom>
        </p:spPr>
      </p:pic>
      <p:cxnSp>
        <p:nvCxnSpPr>
          <p:cNvPr id="15" name="Straight Connector 14">
            <a:extLst>
              <a:ext uri="{FF2B5EF4-FFF2-40B4-BE49-F238E27FC236}">
                <a16:creationId xmlns:a16="http://schemas.microsoft.com/office/drawing/2014/main" id="{CFF58F2B-EB8E-4311-BE8E-9497C5AF7E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1208"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90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AF89E3BE-CADA-471D-9420-9FD93C18F4EE}"/>
              </a:ext>
            </a:extLst>
          </p:cNvPr>
          <p:cNvPicPr>
            <a:picLocks noChangeAspect="1"/>
          </p:cNvPicPr>
          <p:nvPr/>
        </p:nvPicPr>
        <p:blipFill rotWithShape="1">
          <a:blip r:embed="rId2"/>
          <a:srcRect t="17163" b="5547"/>
          <a:stretch/>
        </p:blipFill>
        <p:spPr>
          <a:xfrm>
            <a:off x="20" y="2806021"/>
            <a:ext cx="12191979" cy="4051977"/>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0" cy="2806021"/>
          </a:xfrm>
          <a:prstGeom prst="rect">
            <a:avLst/>
          </a:prstGeom>
          <a:ln>
            <a:noFill/>
          </a:ln>
          <a:effectLst>
            <a:outerShdw blurRad="317500" dist="190500" dir="774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A92D3F-3B2E-4932-9512-D6E81BCECC77}"/>
              </a:ext>
            </a:extLst>
          </p:cNvPr>
          <p:cNvSpPr>
            <a:spLocks noGrp="1"/>
          </p:cNvSpPr>
          <p:nvPr>
            <p:ph idx="1"/>
          </p:nvPr>
        </p:nvSpPr>
        <p:spPr>
          <a:xfrm>
            <a:off x="6236209" y="384048"/>
            <a:ext cx="4492286" cy="2121407"/>
          </a:xfrm>
        </p:spPr>
        <p:txBody>
          <a:bodyPr vert="horz" lIns="91440" tIns="45720" rIns="91440" bIns="45720" rtlCol="0" anchor="ctr">
            <a:normAutofit/>
          </a:bodyPr>
          <a:lstStyle/>
          <a:p>
            <a:r>
              <a:rPr lang="en-US" sz="2000"/>
              <a:t>Select "Automobile Price Dataset" for Automobile price prediction project and drag</a:t>
            </a:r>
          </a:p>
        </p:txBody>
      </p:sp>
      <p:cxnSp>
        <p:nvCxnSpPr>
          <p:cNvPr id="13" name="Straight Connector 12">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9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E325F465-8352-4882-9E30-732D5BDF3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09904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0C4D-3EDA-4914-AC4F-A2900CC00604}"/>
              </a:ext>
            </a:extLst>
          </p:cNvPr>
          <p:cNvSpPr>
            <a:spLocks noGrp="1"/>
          </p:cNvSpPr>
          <p:nvPr>
            <p:ph type="title"/>
          </p:nvPr>
        </p:nvSpPr>
        <p:spPr>
          <a:xfrm>
            <a:off x="6456560" y="858983"/>
            <a:ext cx="4309942" cy="4782027"/>
          </a:xfrm>
        </p:spPr>
        <p:txBody>
          <a:bodyPr anchor="ctr">
            <a:normAutofit/>
          </a:bodyPr>
          <a:lstStyle/>
          <a:p>
            <a:r>
              <a:rPr lang="en-US"/>
              <a:t>Missing Value Information for each Column</a:t>
            </a:r>
          </a:p>
        </p:txBody>
      </p:sp>
      <p:sp>
        <p:nvSpPr>
          <p:cNvPr id="3" name="Content Placeholder 2">
            <a:extLst>
              <a:ext uri="{FF2B5EF4-FFF2-40B4-BE49-F238E27FC236}">
                <a16:creationId xmlns:a16="http://schemas.microsoft.com/office/drawing/2014/main" id="{2EA1C922-AACC-43FE-BCA8-89D179551BAE}"/>
              </a:ext>
            </a:extLst>
          </p:cNvPr>
          <p:cNvSpPr>
            <a:spLocks noGrp="1"/>
          </p:cNvSpPr>
          <p:nvPr>
            <p:ph idx="1"/>
          </p:nvPr>
        </p:nvSpPr>
        <p:spPr>
          <a:xfrm>
            <a:off x="761802" y="347887"/>
            <a:ext cx="4661777" cy="5293123"/>
          </a:xfrm>
        </p:spPr>
        <p:txBody>
          <a:bodyPr vert="horz" lIns="91440" tIns="45720" rIns="91440" bIns="45720" rtlCol="0" anchor="ctr">
            <a:normAutofit/>
          </a:bodyPr>
          <a:lstStyle/>
          <a:p>
            <a:pPr>
              <a:lnSpc>
                <a:spcPct val="100000"/>
              </a:lnSpc>
            </a:pPr>
            <a:r>
              <a:rPr lang="en-US" sz="1500" dirty="0"/>
              <a:t>    </a:t>
            </a:r>
            <a:endParaRPr lang="en-US" dirty="0"/>
          </a:p>
          <a:p>
            <a:pPr>
              <a:lnSpc>
                <a:spcPct val="100000"/>
              </a:lnSpc>
            </a:pPr>
            <a:r>
              <a:rPr lang="en-US" sz="1500" dirty="0">
                <a:ea typeface="+mn-lt"/>
                <a:cs typeface="+mn-lt"/>
              </a:rPr>
              <a:t>normalized-losses: 41                                                                                            </a:t>
            </a:r>
            <a:endParaRPr lang="en-US" sz="1500" dirty="0"/>
          </a:p>
          <a:p>
            <a:pPr>
              <a:lnSpc>
                <a:spcPct val="100000"/>
              </a:lnSpc>
            </a:pPr>
            <a:r>
              <a:rPr lang="en-US" sz="1500" dirty="0">
                <a:ea typeface="+mn-lt"/>
                <a:cs typeface="+mn-lt"/>
              </a:rPr>
              <a:t>num-of-doors, horsepower, peak-rpm, :2</a:t>
            </a:r>
            <a:endParaRPr lang="en-US" sz="1500" dirty="0"/>
          </a:p>
          <a:p>
            <a:pPr>
              <a:lnSpc>
                <a:spcPct val="100000"/>
              </a:lnSpc>
            </a:pPr>
            <a:r>
              <a:rPr lang="en-US" sz="1500" dirty="0">
                <a:ea typeface="+mn-lt"/>
                <a:cs typeface="+mn-lt"/>
              </a:rPr>
              <a:t>Bore, stroke, Price:4</a:t>
            </a: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r>
              <a:rPr lang="en-US" sz="1500" dirty="0">
                <a:ea typeface="+mn-lt"/>
                <a:cs typeface="+mn-lt"/>
              </a:rPr>
              <a:t>wheel-</a:t>
            </a:r>
            <a:r>
              <a:rPr lang="en-US" sz="1500" dirty="0" err="1">
                <a:ea typeface="+mn-lt"/>
                <a:cs typeface="+mn-lt"/>
              </a:rPr>
              <a:t>basefuel</a:t>
            </a:r>
            <a:r>
              <a:rPr lang="en-US" sz="1500" dirty="0">
                <a:ea typeface="+mn-lt"/>
                <a:cs typeface="+mn-lt"/>
              </a:rPr>
              <a:t>-type, </a:t>
            </a:r>
            <a:r>
              <a:rPr lang="en-US" sz="1500" dirty="0" err="1">
                <a:ea typeface="+mn-lt"/>
                <a:cs typeface="+mn-lt"/>
              </a:rPr>
              <a:t>Make,body</a:t>
            </a:r>
            <a:r>
              <a:rPr lang="en-US" sz="1500" dirty="0">
                <a:ea typeface="+mn-lt"/>
                <a:cs typeface="+mn-lt"/>
              </a:rPr>
              <a:t>-style, Aspiration, Curb </a:t>
            </a:r>
            <a:r>
              <a:rPr lang="en-US" sz="1500" dirty="0" err="1">
                <a:ea typeface="+mn-lt"/>
                <a:cs typeface="+mn-lt"/>
              </a:rPr>
              <a:t>weight,engine</a:t>
            </a:r>
            <a:r>
              <a:rPr lang="en-US" sz="1500" dirty="0">
                <a:ea typeface="+mn-lt"/>
                <a:cs typeface="+mn-lt"/>
              </a:rPr>
              <a:t>-</a:t>
            </a:r>
            <a:r>
              <a:rPr lang="en-US" sz="1500" dirty="0" err="1">
                <a:ea typeface="+mn-lt"/>
                <a:cs typeface="+mn-lt"/>
              </a:rPr>
              <a:t>type,num</a:t>
            </a:r>
            <a:r>
              <a:rPr lang="en-US" sz="1500" dirty="0">
                <a:ea typeface="+mn-lt"/>
                <a:cs typeface="+mn-lt"/>
              </a:rPr>
              <a:t>-of-cylinders, engine-location, drive-wheel, length,  </a:t>
            </a:r>
            <a:r>
              <a:rPr lang="en-US" sz="1500" dirty="0" err="1">
                <a:ea typeface="+mn-lt"/>
                <a:cs typeface="+mn-lt"/>
              </a:rPr>
              <a:t>width,hight</a:t>
            </a:r>
            <a:r>
              <a:rPr lang="en-US" sz="1500" dirty="0">
                <a:ea typeface="+mn-lt"/>
                <a:cs typeface="+mn-lt"/>
              </a:rPr>
              <a:t>, fuel type, engine-size, fuel system, compression-ratio, city-mpg, highway-mpg, :0</a:t>
            </a:r>
            <a:endParaRPr lang="en-US" sz="1500" dirty="0"/>
          </a:p>
          <a:p>
            <a:pPr>
              <a:lnSpc>
                <a:spcPct val="100000"/>
              </a:lnSpc>
            </a:pPr>
            <a:endParaRPr lang="en-US" sz="1500"/>
          </a:p>
          <a:p>
            <a:pPr>
              <a:lnSpc>
                <a:spcPct val="100000"/>
              </a:lnSpc>
            </a:pPr>
            <a:endParaRPr lang="en-US" sz="1500"/>
          </a:p>
          <a:p>
            <a:pPr>
              <a:lnSpc>
                <a:spcPct val="100000"/>
              </a:lnSpc>
            </a:pPr>
            <a:endParaRPr lang="en-US" sz="15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12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CD1E7-B9F1-4BED-A5A3-CCEFFD145E25}"/>
              </a:ext>
            </a:extLst>
          </p:cNvPr>
          <p:cNvSpPr>
            <a:spLocks noGrp="1"/>
          </p:cNvSpPr>
          <p:nvPr>
            <p:ph type="title"/>
          </p:nvPr>
        </p:nvSpPr>
        <p:spPr>
          <a:xfrm>
            <a:off x="761802" y="858982"/>
            <a:ext cx="3451060" cy="5152933"/>
          </a:xfrm>
        </p:spPr>
        <p:txBody>
          <a:bodyPr>
            <a:normAutofit/>
          </a:bodyPr>
          <a:lstStyle/>
          <a:p>
            <a:r>
              <a:rPr lang="en-US"/>
              <a:t>What is AI</a:t>
            </a:r>
          </a:p>
        </p:txBody>
      </p:sp>
      <p:sp useBgFill="1">
        <p:nvSpPr>
          <p:cNvPr id="31" name="Rectangle 3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A44B669D-F7F8-46DD-B6BD-019E39EA1C65}"/>
              </a:ext>
            </a:extLst>
          </p:cNvPr>
          <p:cNvGraphicFramePr>
            <a:graphicFrameLocks noGrp="1"/>
          </p:cNvGraphicFramePr>
          <p:nvPr>
            <p:ph idx="1"/>
            <p:extLst>
              <p:ext uri="{D42A27DB-BD31-4B8C-83A1-F6EECF244321}">
                <p14:modId xmlns:p14="http://schemas.microsoft.com/office/powerpoint/2010/main" val="54736356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34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DF3B6F-7810-47A0-83BE-B7A44891DC93}"/>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Remove "Normalized loss column due to more missing values"</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2E674448-92DB-4DE5-9872-69E5A09407A9}"/>
              </a:ext>
            </a:extLst>
          </p:cNvPr>
          <p:cNvPicPr>
            <a:picLocks noChangeAspect="1"/>
          </p:cNvPicPr>
          <p:nvPr/>
        </p:nvPicPr>
        <p:blipFill>
          <a:blip r:embed="rId2"/>
          <a:stretch>
            <a:fillRect/>
          </a:stretch>
        </p:blipFill>
        <p:spPr>
          <a:xfrm>
            <a:off x="410399" y="2575485"/>
            <a:ext cx="5231159" cy="3402379"/>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2666BF10-764B-4E22-B30D-2B4766C478CB}"/>
              </a:ext>
            </a:extLst>
          </p:cNvPr>
          <p:cNvPicPr>
            <a:picLocks noGrp="1" noChangeAspect="1"/>
          </p:cNvPicPr>
          <p:nvPr>
            <p:ph idx="1"/>
          </p:nvPr>
        </p:nvPicPr>
        <p:blipFill>
          <a:blip r:embed="rId3"/>
          <a:stretch>
            <a:fillRect/>
          </a:stretch>
        </p:blipFill>
        <p:spPr>
          <a:xfrm>
            <a:off x="6383157" y="2962347"/>
            <a:ext cx="5231159" cy="2628656"/>
          </a:xfrm>
          <a:prstGeom prst="rect">
            <a:avLst/>
          </a:prstGeom>
        </p:spPr>
      </p:pic>
    </p:spTree>
    <p:extLst>
      <p:ext uri="{BB962C8B-B14F-4D97-AF65-F5344CB8AC3E}">
        <p14:creationId xmlns:p14="http://schemas.microsoft.com/office/powerpoint/2010/main" val="331900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B50D074C-5457-4294-A181-6B67F414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1E5C3-191F-4947-9F9F-F0F05CB95206}"/>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Missing Values Treatment</a:t>
            </a:r>
          </a:p>
        </p:txBody>
      </p:sp>
      <p:pic>
        <p:nvPicPr>
          <p:cNvPr id="4" name="Picture 4" descr="Diagram&#10;&#10;Description automatically generated">
            <a:extLst>
              <a:ext uri="{FF2B5EF4-FFF2-40B4-BE49-F238E27FC236}">
                <a16:creationId xmlns:a16="http://schemas.microsoft.com/office/drawing/2014/main" id="{DF39012E-1653-48E2-9061-914B7F3FDC86}"/>
              </a:ext>
            </a:extLst>
          </p:cNvPr>
          <p:cNvPicPr>
            <a:picLocks noGrp="1" noChangeAspect="1"/>
          </p:cNvPicPr>
          <p:nvPr>
            <p:ph idx="1"/>
          </p:nvPr>
        </p:nvPicPr>
        <p:blipFill>
          <a:blip r:embed="rId2"/>
          <a:stretch>
            <a:fillRect/>
          </a:stretch>
        </p:blipFill>
        <p:spPr>
          <a:xfrm>
            <a:off x="761802" y="1038599"/>
            <a:ext cx="10668003" cy="4020107"/>
          </a:xfrm>
          <a:prstGeom prst="rect">
            <a:avLst/>
          </a:prstGeom>
          <a:effectLst/>
        </p:spPr>
      </p:pic>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37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88068ED-2216-4317-BBD1-F3E57CA8B537}"/>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Feature Engineering</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10;&#10;Description automatically generated">
            <a:extLst>
              <a:ext uri="{FF2B5EF4-FFF2-40B4-BE49-F238E27FC236}">
                <a16:creationId xmlns:a16="http://schemas.microsoft.com/office/drawing/2014/main" id="{92D77153-A2CE-4044-8879-5048D32FD272}"/>
              </a:ext>
            </a:extLst>
          </p:cNvPr>
          <p:cNvPicPr>
            <a:picLocks noChangeAspect="1"/>
          </p:cNvPicPr>
          <p:nvPr/>
        </p:nvPicPr>
        <p:blipFill>
          <a:blip r:embed="rId2"/>
          <a:stretch>
            <a:fillRect/>
          </a:stretch>
        </p:blipFill>
        <p:spPr>
          <a:xfrm>
            <a:off x="410399" y="2733483"/>
            <a:ext cx="5231159" cy="3086383"/>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3F31D4F0-974B-40F7-9CFB-420F458F9399}"/>
              </a:ext>
            </a:extLst>
          </p:cNvPr>
          <p:cNvPicPr>
            <a:picLocks noGrp="1" noChangeAspect="1"/>
          </p:cNvPicPr>
          <p:nvPr>
            <p:ph idx="1"/>
          </p:nvPr>
        </p:nvPicPr>
        <p:blipFill>
          <a:blip r:embed="rId3"/>
          <a:stretch>
            <a:fillRect/>
          </a:stretch>
        </p:blipFill>
        <p:spPr>
          <a:xfrm>
            <a:off x="6383157" y="2955807"/>
            <a:ext cx="5231159" cy="2641735"/>
          </a:xfrm>
          <a:prstGeom prst="rect">
            <a:avLst/>
          </a:prstGeom>
        </p:spPr>
      </p:pic>
    </p:spTree>
    <p:extLst>
      <p:ext uri="{BB962C8B-B14F-4D97-AF65-F5344CB8AC3E}">
        <p14:creationId xmlns:p14="http://schemas.microsoft.com/office/powerpoint/2010/main" val="3556577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B50D074C-5457-4294-A181-6B67F414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52F5D-2A09-48C4-9EBD-90036940B5C4}"/>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Data Split</a:t>
            </a:r>
          </a:p>
        </p:txBody>
      </p:sp>
      <p:pic>
        <p:nvPicPr>
          <p:cNvPr id="4" name="Picture 4" descr="A picture containing diagram&#10;&#10;Description automatically generated">
            <a:extLst>
              <a:ext uri="{FF2B5EF4-FFF2-40B4-BE49-F238E27FC236}">
                <a16:creationId xmlns:a16="http://schemas.microsoft.com/office/drawing/2014/main" id="{4C5E6CA8-5317-43F2-8E29-441E47C6BBC9}"/>
              </a:ext>
            </a:extLst>
          </p:cNvPr>
          <p:cNvPicPr>
            <a:picLocks noGrp="1" noChangeAspect="1"/>
          </p:cNvPicPr>
          <p:nvPr>
            <p:ph idx="1"/>
          </p:nvPr>
        </p:nvPicPr>
        <p:blipFill>
          <a:blip r:embed="rId2"/>
          <a:stretch>
            <a:fillRect/>
          </a:stretch>
        </p:blipFill>
        <p:spPr>
          <a:xfrm>
            <a:off x="1509844" y="749694"/>
            <a:ext cx="9171919" cy="4328430"/>
          </a:xfrm>
          <a:prstGeom prst="rect">
            <a:avLst/>
          </a:prstGeom>
          <a:effectLst/>
        </p:spPr>
      </p:pic>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819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F2A66D4-A2E4-4CAF-A7B0-FE751EC37123}"/>
              </a:ext>
            </a:extLst>
          </p:cNvPr>
          <p:cNvSpPr>
            <a:spLocks noGrp="1"/>
          </p:cNvSpPr>
          <p:nvPr>
            <p:ph type="title"/>
          </p:nvPr>
        </p:nvSpPr>
        <p:spPr>
          <a:xfrm>
            <a:off x="589559" y="4420738"/>
            <a:ext cx="5052000" cy="1815151"/>
          </a:xfrm>
        </p:spPr>
        <p:txBody>
          <a:bodyPr vert="horz" lIns="91440" tIns="45720" rIns="91440" bIns="45720" rtlCol="0" anchor="ctr">
            <a:normAutofit/>
          </a:bodyPr>
          <a:lstStyle/>
          <a:p>
            <a:r>
              <a:rPr lang="en-US" sz="3600"/>
              <a:t>Train Model (Linear Regression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8"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A90EBDFF-634F-47EA-940F-85F7DD274795}"/>
              </a:ext>
            </a:extLst>
          </p:cNvPr>
          <p:cNvPicPr>
            <a:picLocks noChangeAspect="1"/>
          </p:cNvPicPr>
          <p:nvPr/>
        </p:nvPicPr>
        <p:blipFill>
          <a:blip r:embed="rId2"/>
          <a:stretch>
            <a:fillRect/>
          </a:stretch>
        </p:blipFill>
        <p:spPr>
          <a:xfrm>
            <a:off x="546835" y="377408"/>
            <a:ext cx="4958287" cy="3941608"/>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38C431DC-ECB6-4B11-A359-52D978C22F08}"/>
              </a:ext>
            </a:extLst>
          </p:cNvPr>
          <p:cNvPicPr>
            <a:picLocks noGrp="1" noChangeAspect="1"/>
          </p:cNvPicPr>
          <p:nvPr>
            <p:ph idx="1"/>
          </p:nvPr>
        </p:nvPicPr>
        <p:blipFill>
          <a:blip r:embed="rId3"/>
          <a:stretch>
            <a:fillRect/>
          </a:stretch>
        </p:blipFill>
        <p:spPr>
          <a:xfrm>
            <a:off x="6383157" y="1551823"/>
            <a:ext cx="5240451" cy="2336191"/>
          </a:xfrm>
          <a:prstGeom prst="rect">
            <a:avLst/>
          </a:prstGeom>
        </p:spPr>
      </p:pic>
      <p:cxnSp>
        <p:nvCxnSpPr>
          <p:cNvPr id="22" name="Straight Connector 21">
            <a:extLst>
              <a:ext uri="{FF2B5EF4-FFF2-40B4-BE49-F238E27FC236}">
                <a16:creationId xmlns:a16="http://schemas.microsoft.com/office/drawing/2014/main" id="{C328A776-0209-4582-9DBE-06150CCEBA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100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04B2CE3-2120-437C-AB2F-5D4FD04CDB73}"/>
              </a:ext>
            </a:extLst>
          </p:cNvPr>
          <p:cNvSpPr>
            <a:spLocks noGrp="1"/>
          </p:cNvSpPr>
          <p:nvPr>
            <p:ph type="title"/>
          </p:nvPr>
        </p:nvSpPr>
        <p:spPr>
          <a:xfrm>
            <a:off x="589559" y="4420738"/>
            <a:ext cx="5052000" cy="1815151"/>
          </a:xfrm>
        </p:spPr>
        <p:txBody>
          <a:bodyPr vert="horz" lIns="91440" tIns="45720" rIns="91440" bIns="45720" rtlCol="0" anchor="ctr">
            <a:normAutofit/>
          </a:bodyPr>
          <a:lstStyle/>
          <a:p>
            <a:r>
              <a:rPr lang="en-US" sz="3600"/>
              <a:t>Test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8"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79B40A8B-9F63-4C2B-93EF-011CBD0A53E1}"/>
              </a:ext>
            </a:extLst>
          </p:cNvPr>
          <p:cNvPicPr>
            <a:picLocks noGrp="1" noChangeAspect="1"/>
          </p:cNvPicPr>
          <p:nvPr>
            <p:ph idx="1"/>
          </p:nvPr>
        </p:nvPicPr>
        <p:blipFill>
          <a:blip r:embed="rId2"/>
          <a:stretch>
            <a:fillRect/>
          </a:stretch>
        </p:blipFill>
        <p:spPr>
          <a:xfrm>
            <a:off x="2384500" y="377408"/>
            <a:ext cx="1282956" cy="3421218"/>
          </a:xfrm>
          <a:prstGeom prst="rect">
            <a:avLst/>
          </a:prstGeom>
        </p:spPr>
      </p:pic>
      <p:pic>
        <p:nvPicPr>
          <p:cNvPr id="5" name="Picture 5" descr="Diagram&#10;&#10;Description automatically generated">
            <a:extLst>
              <a:ext uri="{FF2B5EF4-FFF2-40B4-BE49-F238E27FC236}">
                <a16:creationId xmlns:a16="http://schemas.microsoft.com/office/drawing/2014/main" id="{34A8A371-DC15-42E7-92D6-04AD7C8E2152}"/>
              </a:ext>
            </a:extLst>
          </p:cNvPr>
          <p:cNvPicPr>
            <a:picLocks noChangeAspect="1"/>
          </p:cNvPicPr>
          <p:nvPr/>
        </p:nvPicPr>
        <p:blipFill>
          <a:blip r:embed="rId3"/>
          <a:stretch>
            <a:fillRect/>
          </a:stretch>
        </p:blipFill>
        <p:spPr>
          <a:xfrm>
            <a:off x="5347951" y="377408"/>
            <a:ext cx="6446643" cy="5502778"/>
          </a:xfrm>
          <a:prstGeom prst="rect">
            <a:avLst/>
          </a:prstGeom>
        </p:spPr>
      </p:pic>
      <p:cxnSp>
        <p:nvCxnSpPr>
          <p:cNvPr id="22" name="Straight Connector 21">
            <a:extLst>
              <a:ext uri="{FF2B5EF4-FFF2-40B4-BE49-F238E27FC236}">
                <a16:creationId xmlns:a16="http://schemas.microsoft.com/office/drawing/2014/main" id="{C328A776-0209-4582-9DBE-06150CCEBA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229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1C36E90-B2C4-44C3-8C17-118BA287DF88}"/>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Evaluate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Chart, histogram&#10;&#10;Description automatically generated">
            <a:extLst>
              <a:ext uri="{FF2B5EF4-FFF2-40B4-BE49-F238E27FC236}">
                <a16:creationId xmlns:a16="http://schemas.microsoft.com/office/drawing/2014/main" id="{D1E112E3-F4C9-4ACD-9ED3-0E199982B38D}"/>
              </a:ext>
            </a:extLst>
          </p:cNvPr>
          <p:cNvPicPr>
            <a:picLocks noChangeAspect="1"/>
          </p:cNvPicPr>
          <p:nvPr/>
        </p:nvPicPr>
        <p:blipFill>
          <a:blip r:embed="rId2"/>
          <a:stretch>
            <a:fillRect/>
          </a:stretch>
        </p:blipFill>
        <p:spPr>
          <a:xfrm>
            <a:off x="1060542" y="1785481"/>
            <a:ext cx="3494117" cy="4201803"/>
          </a:xfrm>
          <a:prstGeom prst="rect">
            <a:avLst/>
          </a:prstGeom>
        </p:spPr>
      </p:pic>
      <p:pic>
        <p:nvPicPr>
          <p:cNvPr id="5" name="Picture 5" descr="Diagram&#10;&#10;Description automatically generated">
            <a:extLst>
              <a:ext uri="{FF2B5EF4-FFF2-40B4-BE49-F238E27FC236}">
                <a16:creationId xmlns:a16="http://schemas.microsoft.com/office/drawing/2014/main" id="{D7A7DEC7-1E98-4719-AD14-3CF73C3544C4}"/>
              </a:ext>
            </a:extLst>
          </p:cNvPr>
          <p:cNvPicPr>
            <a:picLocks noChangeAspect="1"/>
          </p:cNvPicPr>
          <p:nvPr/>
        </p:nvPicPr>
        <p:blipFill>
          <a:blip r:embed="rId3"/>
          <a:stretch>
            <a:fillRect/>
          </a:stretch>
        </p:blipFill>
        <p:spPr>
          <a:xfrm>
            <a:off x="5962316" y="465920"/>
            <a:ext cx="5478109" cy="5521364"/>
          </a:xfrm>
          <a:prstGeom prst="rect">
            <a:avLst/>
          </a:prstGeom>
        </p:spPr>
      </p:pic>
    </p:spTree>
    <p:extLst>
      <p:ext uri="{BB962C8B-B14F-4D97-AF65-F5344CB8AC3E}">
        <p14:creationId xmlns:p14="http://schemas.microsoft.com/office/powerpoint/2010/main" val="150567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D688-B784-4E83-A14C-94D417E728EB}"/>
              </a:ext>
            </a:extLst>
          </p:cNvPr>
          <p:cNvSpPr>
            <a:spLocks noGrp="1"/>
          </p:cNvSpPr>
          <p:nvPr>
            <p:ph type="title"/>
          </p:nvPr>
        </p:nvSpPr>
        <p:spPr/>
        <p:txBody>
          <a:bodyPr/>
          <a:lstStyle/>
          <a:p>
            <a:r>
              <a:rPr lang="en-US">
                <a:ea typeface="+mj-lt"/>
                <a:cs typeface="+mj-lt"/>
              </a:rPr>
              <a:t>Data and compute management</a:t>
            </a:r>
            <a:endParaRPr lang="en-US"/>
          </a:p>
        </p:txBody>
      </p:sp>
      <p:sp>
        <p:nvSpPr>
          <p:cNvPr id="3" name="Content Placeholder 2">
            <a:extLst>
              <a:ext uri="{FF2B5EF4-FFF2-40B4-BE49-F238E27FC236}">
                <a16:creationId xmlns:a16="http://schemas.microsoft.com/office/drawing/2014/main" id="{F55E6364-2D81-46F5-B0B4-DB0C3DF5325E}"/>
              </a:ext>
            </a:extLst>
          </p:cNvPr>
          <p:cNvSpPr>
            <a:spLocks noGrp="1"/>
          </p:cNvSpPr>
          <p:nvPr>
            <p:ph idx="1"/>
          </p:nvPr>
        </p:nvSpPr>
        <p:spPr/>
        <p:txBody>
          <a:bodyPr vert="horz" lIns="91440" tIns="45720" rIns="91440" bIns="45720" rtlCol="0" anchor="t">
            <a:normAutofit/>
          </a:bodyPr>
          <a:lstStyle/>
          <a:p>
            <a:r>
              <a:rPr lang="en-US">
                <a:ea typeface="+mn-lt"/>
                <a:cs typeface="+mn-lt"/>
              </a:rPr>
              <a:t>Cloud-based data storage and compute resources that professional data scientists can use to run data experiment code at scale.</a:t>
            </a:r>
            <a:endParaRPr lang="en-US"/>
          </a:p>
        </p:txBody>
      </p:sp>
    </p:spTree>
    <p:extLst>
      <p:ext uri="{BB962C8B-B14F-4D97-AF65-F5344CB8AC3E}">
        <p14:creationId xmlns:p14="http://schemas.microsoft.com/office/powerpoint/2010/main" val="1544690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424EB-A855-40C9-9E9B-28713144F08D}"/>
              </a:ext>
            </a:extLst>
          </p:cNvPr>
          <p:cNvSpPr>
            <a:spLocks noGrp="1"/>
          </p:cNvSpPr>
          <p:nvPr>
            <p:ph type="title"/>
          </p:nvPr>
        </p:nvSpPr>
        <p:spPr>
          <a:xfrm>
            <a:off x="761801" y="956281"/>
            <a:ext cx="9906799" cy="2010284"/>
          </a:xfrm>
        </p:spPr>
        <p:txBody>
          <a:bodyPr anchor="b">
            <a:normAutofit/>
          </a:bodyPr>
          <a:lstStyle/>
          <a:p>
            <a:r>
              <a:rPr lang="en-US"/>
              <a:t>Pipeline</a:t>
            </a:r>
          </a:p>
        </p:txBody>
      </p:sp>
      <p:sp>
        <p:nvSpPr>
          <p:cNvPr id="3" name="Content Placeholder 2">
            <a:extLst>
              <a:ext uri="{FF2B5EF4-FFF2-40B4-BE49-F238E27FC236}">
                <a16:creationId xmlns:a16="http://schemas.microsoft.com/office/drawing/2014/main" id="{CA5F6101-3048-4948-87BA-FA97970DAD5E}"/>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ea typeface="+mn-lt"/>
                <a:cs typeface="+mn-lt"/>
              </a:rPr>
              <a:t>Data scientists, software engineers, and IT operations professionals can define pipelines to orchestrate model training, deployment, and management tasks.</a:t>
            </a:r>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76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0C592-186C-448F-ADF6-72A04B68BF45}"/>
              </a:ext>
            </a:extLst>
          </p:cNvPr>
          <p:cNvSpPr>
            <a:spLocks noGrp="1"/>
          </p:cNvSpPr>
          <p:nvPr>
            <p:ph type="title"/>
          </p:nvPr>
        </p:nvSpPr>
        <p:spPr>
          <a:xfrm>
            <a:off x="761801" y="296712"/>
            <a:ext cx="9906199" cy="1157242"/>
          </a:xfrm>
        </p:spPr>
        <p:txBody>
          <a:bodyPr>
            <a:normAutofit/>
          </a:bodyPr>
          <a:lstStyle/>
          <a:p>
            <a:pPr algn="ctr"/>
            <a:r>
              <a:rPr lang="en-US" b="1"/>
              <a:t>Understand anomaly detection</a:t>
            </a:r>
            <a:endParaRPr lang="en-US"/>
          </a:p>
          <a:p>
            <a:pPr algn="ctr"/>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4B62104-B796-490F-BAD4-6AFA3550B39E}"/>
              </a:ext>
            </a:extLst>
          </p:cNvPr>
          <p:cNvGraphicFramePr>
            <a:graphicFrameLocks noGrp="1"/>
          </p:cNvGraphicFramePr>
          <p:nvPr>
            <p:ph idx="1"/>
            <p:extLst>
              <p:ext uri="{D42A27DB-BD31-4B8C-83A1-F6EECF244321}">
                <p14:modId xmlns:p14="http://schemas.microsoft.com/office/powerpoint/2010/main" val="196580365"/>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7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EA32F-24F4-4E1C-B79A-DC9BAEA87241}"/>
              </a:ext>
            </a:extLst>
          </p:cNvPr>
          <p:cNvSpPr>
            <a:spLocks noGrp="1"/>
          </p:cNvSpPr>
          <p:nvPr>
            <p:ph type="title"/>
          </p:nvPr>
        </p:nvSpPr>
        <p:spPr>
          <a:xfrm>
            <a:off x="761802" y="858982"/>
            <a:ext cx="3451060" cy="5152933"/>
          </a:xfrm>
        </p:spPr>
        <p:txBody>
          <a:bodyPr>
            <a:normAutofit/>
          </a:bodyPr>
          <a:lstStyle/>
          <a:p>
            <a:r>
              <a:rPr lang="en-US"/>
              <a:t>Key Elements of AI</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46E2C94-E02D-4998-BBAE-16ECEAF4488D}"/>
              </a:ext>
            </a:extLst>
          </p:cNvPr>
          <p:cNvGraphicFramePr>
            <a:graphicFrameLocks noGrp="1"/>
          </p:cNvGraphicFramePr>
          <p:nvPr>
            <p:ph idx="1"/>
            <p:extLst>
              <p:ext uri="{D42A27DB-BD31-4B8C-83A1-F6EECF244321}">
                <p14:modId xmlns:p14="http://schemas.microsoft.com/office/powerpoint/2010/main" val="99583581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6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8A4BD-9B00-44A1-AE89-7F1F9EA3297C}"/>
              </a:ext>
            </a:extLst>
          </p:cNvPr>
          <p:cNvSpPr>
            <a:spLocks noGrp="1"/>
          </p:cNvSpPr>
          <p:nvPr>
            <p:ph type="title"/>
          </p:nvPr>
        </p:nvSpPr>
        <p:spPr>
          <a:xfrm>
            <a:off x="761801" y="296712"/>
            <a:ext cx="9906199" cy="1157242"/>
          </a:xfrm>
        </p:spPr>
        <p:txBody>
          <a:bodyPr>
            <a:normAutofit/>
          </a:bodyPr>
          <a:lstStyle/>
          <a:p>
            <a:pPr algn="ctr"/>
            <a:r>
              <a:rPr lang="en-US" b="1"/>
              <a:t>Understand computer vision</a:t>
            </a:r>
            <a:endParaRPr lang="en-US"/>
          </a:p>
          <a:p>
            <a:pPr algn="ctr"/>
            <a:endParaRPr lang="en-US"/>
          </a:p>
        </p:txBody>
      </p:sp>
      <p:cxnSp>
        <p:nvCxnSpPr>
          <p:cNvPr id="24"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FCEB9909-0F17-458D-A276-4854D8BB7452}"/>
              </a:ext>
            </a:extLst>
          </p:cNvPr>
          <p:cNvGraphicFramePr>
            <a:graphicFrameLocks noGrp="1"/>
          </p:cNvGraphicFramePr>
          <p:nvPr>
            <p:ph idx="1"/>
            <p:extLst>
              <p:ext uri="{D42A27DB-BD31-4B8C-83A1-F6EECF244321}">
                <p14:modId xmlns:p14="http://schemas.microsoft.com/office/powerpoint/2010/main" val="1904252392"/>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750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AD598-02A9-4FEC-A071-2480A978A77D}"/>
              </a:ext>
            </a:extLst>
          </p:cNvPr>
          <p:cNvSpPr>
            <a:spLocks noGrp="1"/>
          </p:cNvSpPr>
          <p:nvPr>
            <p:ph type="title"/>
          </p:nvPr>
        </p:nvSpPr>
        <p:spPr>
          <a:xfrm>
            <a:off x="761801" y="858982"/>
            <a:ext cx="10111983" cy="1515728"/>
          </a:xfrm>
        </p:spPr>
        <p:txBody>
          <a:bodyPr>
            <a:normAutofit/>
          </a:bodyPr>
          <a:lstStyle/>
          <a:p>
            <a:r>
              <a:rPr lang="en-US">
                <a:ea typeface="+mj-lt"/>
                <a:cs typeface="+mj-lt"/>
              </a:rPr>
              <a:t>Image classification</a:t>
            </a:r>
            <a:endParaRPr lang="en-US"/>
          </a:p>
        </p:txBody>
      </p:sp>
      <p:sp>
        <p:nvSpPr>
          <p:cNvPr id="3" name="Content Placeholder 2">
            <a:extLst>
              <a:ext uri="{FF2B5EF4-FFF2-40B4-BE49-F238E27FC236}">
                <a16:creationId xmlns:a16="http://schemas.microsoft.com/office/drawing/2014/main" id="{345FEC6A-B152-4CB6-8439-D6B20C9548D5}"/>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Image classification involves training a machine learning model to classify images based on their contents. For example, in a traffic monitoring solution you might use an image classification model to classify images based on the type of vehicle they contain, such as taxis, buses, cyclists, and so on.</a:t>
            </a:r>
          </a:p>
          <a:p>
            <a:endParaRPr lang="en-US" sz="2000"/>
          </a:p>
        </p:txBody>
      </p:sp>
      <p:pic>
        <p:nvPicPr>
          <p:cNvPr id="4" name="Picture 4">
            <a:extLst>
              <a:ext uri="{FF2B5EF4-FFF2-40B4-BE49-F238E27FC236}">
                <a16:creationId xmlns:a16="http://schemas.microsoft.com/office/drawing/2014/main" id="{D875CD61-7BAC-415E-BEAE-28DC2B037B17}"/>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705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CB451-31C4-4D90-B587-A14438A9970E}"/>
              </a:ext>
            </a:extLst>
          </p:cNvPr>
          <p:cNvSpPr>
            <a:spLocks noGrp="1"/>
          </p:cNvSpPr>
          <p:nvPr>
            <p:ph type="title"/>
          </p:nvPr>
        </p:nvSpPr>
        <p:spPr>
          <a:xfrm>
            <a:off x="761801" y="858982"/>
            <a:ext cx="10111983" cy="1515728"/>
          </a:xfrm>
        </p:spPr>
        <p:txBody>
          <a:bodyPr>
            <a:normAutofit/>
          </a:bodyPr>
          <a:lstStyle/>
          <a:p>
            <a:r>
              <a:rPr lang="en-US">
                <a:ea typeface="+mj-lt"/>
                <a:cs typeface="+mj-lt"/>
              </a:rPr>
              <a:t>Object detection</a:t>
            </a:r>
            <a:endParaRPr lang="en-US"/>
          </a:p>
        </p:txBody>
      </p:sp>
      <p:sp>
        <p:nvSpPr>
          <p:cNvPr id="3" name="Content Placeholder 2">
            <a:extLst>
              <a:ext uri="{FF2B5EF4-FFF2-40B4-BE49-F238E27FC236}">
                <a16:creationId xmlns:a16="http://schemas.microsoft.com/office/drawing/2014/main" id="{14DFCCB7-33BD-4DBA-B25E-FAAC1F54C60A}"/>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Object detection machine learning models are trained to classify individual objects within an image and identify their location with a bounding box. For example, a traffic monitoring solution might use object detection to identify the location of different classes of vehicle.</a:t>
            </a:r>
            <a:endParaRPr lang="en-US"/>
          </a:p>
        </p:txBody>
      </p:sp>
      <p:pic>
        <p:nvPicPr>
          <p:cNvPr id="4" name="Picture 4" descr="A picture containing text, tree, outdoor, sign&#10;&#10;Description automatically generated">
            <a:extLst>
              <a:ext uri="{FF2B5EF4-FFF2-40B4-BE49-F238E27FC236}">
                <a16:creationId xmlns:a16="http://schemas.microsoft.com/office/drawing/2014/main" id="{5FFC2CC5-C473-4469-91E2-95BAD511879C}"/>
              </a:ext>
            </a:extLst>
          </p:cNvPr>
          <p:cNvPicPr>
            <a:picLocks noChangeAspect="1"/>
          </p:cNvPicPr>
          <p:nvPr/>
        </p:nvPicPr>
        <p:blipFill rotWithShape="1">
          <a:blip r:embed="rId2"/>
          <a:srcRect t="3169" r="-3" b="4401"/>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013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27479-7B2A-42BE-8689-F10704DCBD80}"/>
              </a:ext>
            </a:extLst>
          </p:cNvPr>
          <p:cNvSpPr>
            <a:spLocks noGrp="1"/>
          </p:cNvSpPr>
          <p:nvPr>
            <p:ph type="title"/>
          </p:nvPr>
        </p:nvSpPr>
        <p:spPr>
          <a:xfrm>
            <a:off x="761801" y="858982"/>
            <a:ext cx="10111983" cy="1515728"/>
          </a:xfrm>
        </p:spPr>
        <p:txBody>
          <a:bodyPr>
            <a:normAutofit/>
          </a:bodyPr>
          <a:lstStyle/>
          <a:p>
            <a:r>
              <a:rPr lang="en-US">
                <a:ea typeface="+mj-lt"/>
                <a:cs typeface="+mj-lt"/>
              </a:rPr>
              <a:t>Semantic segmentation</a:t>
            </a:r>
            <a:endParaRPr lang="en-US"/>
          </a:p>
        </p:txBody>
      </p:sp>
      <p:sp>
        <p:nvSpPr>
          <p:cNvPr id="3" name="Content Placeholder 2">
            <a:extLst>
              <a:ext uri="{FF2B5EF4-FFF2-40B4-BE49-F238E27FC236}">
                <a16:creationId xmlns:a16="http://schemas.microsoft.com/office/drawing/2014/main" id="{0DEF13F4-BCD6-49A2-9E53-76555B65C801}"/>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Semantic segmentation is an advanced machine learning technique in which individual pixels in the image are classified according to the object to which they belong. For example, a traffic monitoring solution might overlay traffic images with "mask" layers to highlight different vehicles using specific colors.</a:t>
            </a:r>
            <a:endParaRPr lang="en-US" sz="2000"/>
          </a:p>
        </p:txBody>
      </p:sp>
      <p:pic>
        <p:nvPicPr>
          <p:cNvPr id="4" name="Picture 4" descr="A picture containing text, tree, outdoor&#10;&#10;Description automatically generated">
            <a:extLst>
              <a:ext uri="{FF2B5EF4-FFF2-40B4-BE49-F238E27FC236}">
                <a16:creationId xmlns:a16="http://schemas.microsoft.com/office/drawing/2014/main" id="{D39FA4CD-90A9-4FD1-8772-2B6C4EDD1563}"/>
              </a:ext>
            </a:extLst>
          </p:cNvPr>
          <p:cNvPicPr>
            <a:picLocks noChangeAspect="1"/>
          </p:cNvPicPr>
          <p:nvPr/>
        </p:nvPicPr>
        <p:blipFill rotWithShape="1">
          <a:blip r:embed="rId2"/>
          <a:srcRect r="-3" b="7570"/>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732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B8EB6-2ADA-4A02-A3CD-73C3C07AEAB9}"/>
              </a:ext>
            </a:extLst>
          </p:cNvPr>
          <p:cNvSpPr>
            <a:spLocks noGrp="1"/>
          </p:cNvSpPr>
          <p:nvPr>
            <p:ph type="title"/>
          </p:nvPr>
        </p:nvSpPr>
        <p:spPr>
          <a:xfrm>
            <a:off x="761801" y="858982"/>
            <a:ext cx="10111983" cy="1515728"/>
          </a:xfrm>
        </p:spPr>
        <p:txBody>
          <a:bodyPr>
            <a:normAutofit/>
          </a:bodyPr>
          <a:lstStyle/>
          <a:p>
            <a:r>
              <a:rPr lang="en-US">
                <a:ea typeface="+mj-lt"/>
                <a:cs typeface="+mj-lt"/>
              </a:rPr>
              <a:t>Image analysis</a:t>
            </a:r>
            <a:endParaRPr lang="en-US"/>
          </a:p>
        </p:txBody>
      </p:sp>
      <p:sp>
        <p:nvSpPr>
          <p:cNvPr id="3" name="Content Placeholder 2">
            <a:extLst>
              <a:ext uri="{FF2B5EF4-FFF2-40B4-BE49-F238E27FC236}">
                <a16:creationId xmlns:a16="http://schemas.microsoft.com/office/drawing/2014/main" id="{C977AEA7-025E-47EE-9BA2-237215A6297C}"/>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You can create solutions that combine machine learning models with advanced image analysis techniques to extract information from images, including "tags" that could help catalog the image or even descriptive captions that summarize the scene shown in the image.</a:t>
            </a:r>
            <a:endParaRPr lang="en-US"/>
          </a:p>
        </p:txBody>
      </p:sp>
      <p:pic>
        <p:nvPicPr>
          <p:cNvPr id="4" name="Picture 4">
            <a:extLst>
              <a:ext uri="{FF2B5EF4-FFF2-40B4-BE49-F238E27FC236}">
                <a16:creationId xmlns:a16="http://schemas.microsoft.com/office/drawing/2014/main" id="{5384D953-4A7A-44F5-AEA7-570DB2FD842B}"/>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597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939E5-4E49-4653-A54B-920F22854135}"/>
              </a:ext>
            </a:extLst>
          </p:cNvPr>
          <p:cNvSpPr>
            <a:spLocks noGrp="1"/>
          </p:cNvSpPr>
          <p:nvPr>
            <p:ph type="title"/>
          </p:nvPr>
        </p:nvSpPr>
        <p:spPr>
          <a:xfrm>
            <a:off x="761801" y="858982"/>
            <a:ext cx="10111983" cy="1515728"/>
          </a:xfrm>
        </p:spPr>
        <p:txBody>
          <a:bodyPr>
            <a:normAutofit/>
          </a:bodyPr>
          <a:lstStyle/>
          <a:p>
            <a:r>
              <a:rPr lang="en-US">
                <a:ea typeface="+mj-lt"/>
                <a:cs typeface="+mj-lt"/>
              </a:rPr>
              <a:t>Face detection, analysis, and recognition</a:t>
            </a:r>
            <a:endParaRPr lang="en-US"/>
          </a:p>
        </p:txBody>
      </p:sp>
      <p:sp>
        <p:nvSpPr>
          <p:cNvPr id="3" name="Content Placeholder 2">
            <a:extLst>
              <a:ext uri="{FF2B5EF4-FFF2-40B4-BE49-F238E27FC236}">
                <a16:creationId xmlns:a16="http://schemas.microsoft.com/office/drawing/2014/main" id="{4CEEE797-D2FB-4715-A999-24F5BDD1B3CD}"/>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Face detection is a specialized form of object detection that locates human faces in an image. This can be combined with classification and facial geometry analysis techniques to infer details such as age and emotional state; and even recognize individuals based on their facial features.</a:t>
            </a:r>
            <a:endParaRPr lang="en-US" sz="2000"/>
          </a:p>
        </p:txBody>
      </p:sp>
      <p:pic>
        <p:nvPicPr>
          <p:cNvPr id="4" name="Picture 4">
            <a:extLst>
              <a:ext uri="{FF2B5EF4-FFF2-40B4-BE49-F238E27FC236}">
                <a16:creationId xmlns:a16="http://schemas.microsoft.com/office/drawing/2014/main" id="{C56F3BAA-1CE2-4B2A-80A4-782A0A317F4A}"/>
              </a:ext>
            </a:extLst>
          </p:cNvPr>
          <p:cNvPicPr>
            <a:picLocks noChangeAspect="1"/>
          </p:cNvPicPr>
          <p:nvPr/>
        </p:nvPicPr>
        <p:blipFill rotWithShape="1">
          <a:blip r:embed="rId2"/>
          <a:srcRect t="6212" r="-3" b="1706"/>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496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outdoor&#10;&#10;Description automatically generated">
            <a:extLst>
              <a:ext uri="{FF2B5EF4-FFF2-40B4-BE49-F238E27FC236}">
                <a16:creationId xmlns:a16="http://schemas.microsoft.com/office/drawing/2014/main" id="{ADB6AE05-08C9-4974-8A38-91B44807D8A3}"/>
              </a:ext>
            </a:extLst>
          </p:cNvPr>
          <p:cNvPicPr>
            <a:picLocks noChangeAspect="1"/>
          </p:cNvPicPr>
          <p:nvPr/>
        </p:nvPicPr>
        <p:blipFill rotWithShape="1">
          <a:blip r:embed="rId2"/>
          <a:srcRect l="4783" r="3" b="3"/>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EF93B-EF2F-4F8E-98C9-8D2BFB05C4A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a:t>Optical character recognition (OCR)</a:t>
            </a:r>
          </a:p>
        </p:txBody>
      </p:sp>
      <p:sp>
        <p:nvSpPr>
          <p:cNvPr id="3" name="Content Placeholder 2">
            <a:extLst>
              <a:ext uri="{FF2B5EF4-FFF2-40B4-BE49-F238E27FC236}">
                <a16:creationId xmlns:a16="http://schemas.microsoft.com/office/drawing/2014/main" id="{59F525ED-AEAD-4BF9-87DF-E58B0281262E}"/>
              </a:ext>
            </a:extLst>
          </p:cNvPr>
          <p:cNvSpPr>
            <a:spLocks noGrp="1"/>
          </p:cNvSpPr>
          <p:nvPr>
            <p:ph idx="1"/>
          </p:nvPr>
        </p:nvSpPr>
        <p:spPr>
          <a:xfrm>
            <a:off x="761801" y="2964520"/>
            <a:ext cx="4829434" cy="2951202"/>
          </a:xfrm>
        </p:spPr>
        <p:txBody>
          <a:bodyPr vert="horz" lIns="91440" tIns="45720" rIns="91440" bIns="45720" rtlCol="0" anchor="t">
            <a:normAutofit/>
          </a:bodyPr>
          <a:lstStyle/>
          <a:p>
            <a:r>
              <a:rPr lang="en-US" sz="2400"/>
              <a:t>Optical character recognition is a technique used to detect and read text in images. </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D47C9-3AB2-4090-8699-7FC9F52D15FE}"/>
              </a:ext>
            </a:extLst>
          </p:cNvPr>
          <p:cNvSpPr>
            <a:spLocks noGrp="1"/>
          </p:cNvSpPr>
          <p:nvPr>
            <p:ph type="title"/>
          </p:nvPr>
        </p:nvSpPr>
        <p:spPr>
          <a:xfrm>
            <a:off x="761802" y="709938"/>
            <a:ext cx="4826830" cy="5530141"/>
          </a:xfrm>
        </p:spPr>
        <p:txBody>
          <a:bodyPr>
            <a:normAutofit/>
          </a:bodyPr>
          <a:lstStyle/>
          <a:p>
            <a:r>
              <a:rPr lang="en-US" b="1"/>
              <a:t>Computer vision services in Microsoft Azure</a:t>
            </a:r>
            <a:endParaRPr lang="en-US"/>
          </a:p>
          <a:p>
            <a:endParaRPr lang="en-US"/>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3BF55C-C724-4FC7-B833-8ED64F7FB766}"/>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700" b="1">
                <a:ea typeface="+mn-lt"/>
                <a:cs typeface="+mn-lt"/>
              </a:rPr>
              <a:t>Computer Vision--</a:t>
            </a:r>
            <a:r>
              <a:rPr lang="en-US" sz="1700">
                <a:ea typeface="+mn-lt"/>
                <a:cs typeface="+mn-lt"/>
              </a:rPr>
              <a:t>You can use this service to analyze images and video, and extract descriptions, tags, objects, and text.</a:t>
            </a:r>
          </a:p>
          <a:p>
            <a:pPr>
              <a:lnSpc>
                <a:spcPct val="100000"/>
              </a:lnSpc>
            </a:pPr>
            <a:endParaRPr lang="en-US" sz="1700"/>
          </a:p>
          <a:p>
            <a:pPr>
              <a:lnSpc>
                <a:spcPct val="100000"/>
              </a:lnSpc>
            </a:pPr>
            <a:r>
              <a:rPr lang="en-US" sz="1700" b="1">
                <a:ea typeface="+mn-lt"/>
                <a:cs typeface="+mn-lt"/>
              </a:rPr>
              <a:t>Custom Vision--</a:t>
            </a:r>
            <a:r>
              <a:rPr lang="en-US" sz="1700">
                <a:ea typeface="+mn-lt"/>
                <a:cs typeface="+mn-lt"/>
              </a:rPr>
              <a:t>Use this service to train custom image classification and object detection models using your own images.</a:t>
            </a:r>
          </a:p>
          <a:p>
            <a:pPr>
              <a:lnSpc>
                <a:spcPct val="100000"/>
              </a:lnSpc>
            </a:pPr>
            <a:r>
              <a:rPr lang="en-US" sz="1700" b="1">
                <a:ea typeface="+mn-lt"/>
                <a:cs typeface="+mn-lt"/>
              </a:rPr>
              <a:t>Face--</a:t>
            </a:r>
            <a:r>
              <a:rPr lang="en-US" sz="1700">
                <a:ea typeface="+mn-lt"/>
                <a:cs typeface="+mn-lt"/>
              </a:rPr>
              <a:t>The Face service enables you to build face detection and facial recognition solutions.</a:t>
            </a:r>
          </a:p>
          <a:p>
            <a:pPr>
              <a:lnSpc>
                <a:spcPct val="100000"/>
              </a:lnSpc>
            </a:pPr>
            <a:r>
              <a:rPr lang="en-US" sz="1700" b="1">
                <a:ea typeface="+mn-lt"/>
                <a:cs typeface="+mn-lt"/>
              </a:rPr>
              <a:t>Form Recognizer-- </a:t>
            </a:r>
            <a:r>
              <a:rPr lang="en-US" sz="1700">
                <a:ea typeface="+mn-lt"/>
                <a:cs typeface="+mn-lt"/>
              </a:rPr>
              <a:t>Use this service to extract information from scanned forms and invoices.</a:t>
            </a:r>
          </a:p>
          <a:p>
            <a:pPr>
              <a:lnSpc>
                <a:spcPct val="100000"/>
              </a:lnSpc>
            </a:pPr>
            <a:r>
              <a:rPr lang="en-US" sz="1700">
                <a:hlinkClick r:id="rId2"/>
              </a:rPr>
              <a:t>https://aidemos.microsoft.com/computer-vision</a:t>
            </a:r>
            <a:endParaRPr lang="en-US" sz="1700"/>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01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62D53-CF42-495F-8D2C-ADCC4265CAA0}"/>
              </a:ext>
            </a:extLst>
          </p:cNvPr>
          <p:cNvSpPr>
            <a:spLocks noGrp="1"/>
          </p:cNvSpPr>
          <p:nvPr>
            <p:ph type="title"/>
          </p:nvPr>
        </p:nvSpPr>
        <p:spPr>
          <a:xfrm>
            <a:off x="761801" y="858983"/>
            <a:ext cx="9906799" cy="1161594"/>
          </a:xfrm>
        </p:spPr>
        <p:txBody>
          <a:bodyPr>
            <a:normAutofit/>
          </a:bodyPr>
          <a:lstStyle/>
          <a:p>
            <a:r>
              <a:rPr lang="en-US" dirty="0" err="1"/>
              <a:t>CoinNet</a:t>
            </a:r>
            <a:r>
              <a:rPr lang="en-US" dirty="0"/>
              <a:t>: A Mobile App</a:t>
            </a:r>
          </a:p>
        </p:txBody>
      </p:sp>
      <p:pic>
        <p:nvPicPr>
          <p:cNvPr id="4" name="Picture 4">
            <a:hlinkClick r:id="" action="ppaction://media"/>
            <a:extLst>
              <a:ext uri="{FF2B5EF4-FFF2-40B4-BE49-F238E27FC236}">
                <a16:creationId xmlns:a16="http://schemas.microsoft.com/office/drawing/2014/main" id="{A859C298-B385-493C-BF4D-3605CC7DF5CB}"/>
              </a:ext>
            </a:extLst>
          </p:cNvPr>
          <p:cNvPicPr>
            <a:picLocks noRot="1" noChangeAspect="1"/>
          </p:cNvPicPr>
          <p:nvPr>
            <a:videoFile r:link="rId1"/>
          </p:nvPr>
        </p:nvPicPr>
        <p:blipFill>
          <a:blip r:embed="rId3"/>
          <a:stretch>
            <a:fillRect/>
          </a:stretch>
        </p:blipFill>
        <p:spPr>
          <a:xfrm>
            <a:off x="953930" y="2571501"/>
            <a:ext cx="4570021" cy="3427516"/>
          </a:xfrm>
          <a:prstGeom prst="rect">
            <a:avLst/>
          </a:prstGeom>
        </p:spPr>
      </p:pic>
      <p:sp>
        <p:nvSpPr>
          <p:cNvPr id="3" name="Content Placeholder 2">
            <a:extLst>
              <a:ext uri="{FF2B5EF4-FFF2-40B4-BE49-F238E27FC236}">
                <a16:creationId xmlns:a16="http://schemas.microsoft.com/office/drawing/2014/main" id="{837F4285-5D1E-4C35-BA09-F9CB885EA4CE}"/>
              </a:ext>
            </a:extLst>
          </p:cNvPr>
          <p:cNvSpPr>
            <a:spLocks noGrp="1"/>
          </p:cNvSpPr>
          <p:nvPr>
            <p:ph idx="1"/>
          </p:nvPr>
        </p:nvSpPr>
        <p:spPr>
          <a:xfrm>
            <a:off x="6983617" y="3855839"/>
            <a:ext cx="3784722" cy="2384240"/>
          </a:xfrm>
        </p:spPr>
        <p:txBody>
          <a:bodyPr vert="horz" lIns="91440" tIns="45720" rIns="91440" bIns="45720" rtlCol="0" anchor="ctr">
            <a:normAutofit fontScale="77500" lnSpcReduction="20000"/>
          </a:bodyPr>
          <a:lstStyle/>
          <a:p>
            <a:r>
              <a:rPr lang="en-US" dirty="0"/>
              <a:t>Center for AI and Deep Learning, Developed an AI based Mobile Application to identify Indian Currency</a:t>
            </a:r>
          </a:p>
          <a:p>
            <a:endParaRPr lang="en-US" dirty="0"/>
          </a:p>
          <a:p>
            <a:r>
              <a:rPr lang="en-US" dirty="0"/>
              <a:t>This app can be helpful for the visually impaired people to recognize currency notes</a:t>
            </a:r>
          </a:p>
          <a:p>
            <a:endParaRPr lang="en-US" dirty="0"/>
          </a:p>
          <a:p>
            <a:endParaRPr lang="en-US" dirty="0"/>
          </a:p>
          <a:p>
            <a:endParaRPr lang="en-US" dirty="0"/>
          </a:p>
          <a:p>
            <a:endParaRPr lang="en-US"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41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D4A56-B314-446E-AB60-312FCBFAED7D}"/>
              </a:ext>
            </a:extLst>
          </p:cNvPr>
          <p:cNvSpPr>
            <a:spLocks noGrp="1"/>
          </p:cNvSpPr>
          <p:nvPr>
            <p:ph type="title"/>
          </p:nvPr>
        </p:nvSpPr>
        <p:spPr>
          <a:xfrm>
            <a:off x="761802" y="858982"/>
            <a:ext cx="3451060" cy="5152933"/>
          </a:xfrm>
        </p:spPr>
        <p:txBody>
          <a:bodyPr>
            <a:normAutofit/>
          </a:bodyPr>
          <a:lstStyle/>
          <a:p>
            <a:r>
              <a:rPr lang="en-US" b="1" dirty="0"/>
              <a:t>Natural language processing</a:t>
            </a:r>
            <a:endParaRPr lang="en-US"/>
          </a:p>
          <a:p>
            <a:endParaRPr lang="en-US"/>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76D051C0-1454-4154-BF75-758A49D488B1}"/>
              </a:ext>
            </a:extLst>
          </p:cNvPr>
          <p:cNvGraphicFramePr>
            <a:graphicFrameLocks noGrp="1"/>
          </p:cNvGraphicFramePr>
          <p:nvPr>
            <p:ph idx="1"/>
            <p:extLst>
              <p:ext uri="{D42A27DB-BD31-4B8C-83A1-F6EECF244321}">
                <p14:modId xmlns:p14="http://schemas.microsoft.com/office/powerpoint/2010/main" val="281499617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27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08C6E-821B-408E-B46B-A98AD5BC4A0E}"/>
              </a:ext>
            </a:extLst>
          </p:cNvPr>
          <p:cNvSpPr>
            <a:spLocks noGrp="1"/>
          </p:cNvSpPr>
          <p:nvPr>
            <p:ph type="title"/>
          </p:nvPr>
        </p:nvSpPr>
        <p:spPr>
          <a:xfrm>
            <a:off x="761802" y="709938"/>
            <a:ext cx="4826830" cy="5530141"/>
          </a:xfrm>
        </p:spPr>
        <p:txBody>
          <a:bodyPr>
            <a:normAutofit/>
          </a:bodyPr>
          <a:lstStyle/>
          <a:p>
            <a:r>
              <a:rPr lang="en-US" b="1"/>
              <a:t>Understand machine learning</a:t>
            </a:r>
          </a:p>
          <a:p>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0F40480-EE03-47A1-8196-EAB83AA318DF}"/>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900">
                <a:ea typeface="+mn-lt"/>
                <a:cs typeface="+mn-lt"/>
              </a:rPr>
              <a:t>Machine Learning is the foundation for most AI solutions.</a:t>
            </a:r>
          </a:p>
          <a:p>
            <a:pPr>
              <a:lnSpc>
                <a:spcPct val="100000"/>
              </a:lnSpc>
            </a:pPr>
            <a:endParaRPr lang="en-US" sz="1900"/>
          </a:p>
          <a:p>
            <a:pPr>
              <a:lnSpc>
                <a:spcPct val="100000"/>
              </a:lnSpc>
            </a:pPr>
            <a:r>
              <a:rPr lang="en-US" sz="1900">
                <a:ea typeface="+mn-lt"/>
                <a:cs typeface="+mn-lt"/>
              </a:rPr>
              <a:t>Sustainable farming techniques are essential to maximize food production while protecting a fragile environment. </a:t>
            </a:r>
            <a:r>
              <a:rPr lang="en-US" sz="1900" i="1">
                <a:ea typeface="+mn-lt"/>
                <a:cs typeface="+mn-lt"/>
              </a:rPr>
              <a:t>The Yield</a:t>
            </a:r>
            <a:r>
              <a:rPr lang="en-US" sz="1900">
                <a:ea typeface="+mn-lt"/>
                <a:cs typeface="+mn-lt"/>
              </a:rPr>
              <a:t>, an agricultural technology company based in Australia, uses sensors, data and machine learning to help farmers make informed decisions related to weather, soil and plant conditions.</a:t>
            </a:r>
          </a:p>
          <a:p>
            <a:pPr>
              <a:lnSpc>
                <a:spcPct val="100000"/>
              </a:lnSpc>
            </a:pPr>
            <a:endParaRPr lang="en-US" sz="1900"/>
          </a:p>
          <a:p>
            <a:pPr>
              <a:lnSpc>
                <a:spcPct val="100000"/>
              </a:lnSpc>
            </a:pPr>
            <a:r>
              <a:rPr lang="en-US" sz="1900">
                <a:hlinkClick r:id="rId2"/>
              </a:rPr>
              <a:t>https://www.microsoft.com/en-us/videoplayer/embed/RE4voJG?postJsllMsg=true</a:t>
            </a:r>
            <a:endParaRPr lang="en-US" sz="190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372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CABB3-42C9-4809-A41A-631DB2C2575C}"/>
              </a:ext>
            </a:extLst>
          </p:cNvPr>
          <p:cNvSpPr>
            <a:spLocks noGrp="1"/>
          </p:cNvSpPr>
          <p:nvPr>
            <p:ph type="title"/>
          </p:nvPr>
        </p:nvSpPr>
        <p:spPr>
          <a:xfrm>
            <a:off x="761802" y="858982"/>
            <a:ext cx="3451060" cy="5152933"/>
          </a:xfrm>
        </p:spPr>
        <p:txBody>
          <a:bodyPr>
            <a:normAutofit/>
          </a:bodyPr>
          <a:lstStyle/>
          <a:p>
            <a:r>
              <a:rPr lang="en-US" dirty="0"/>
              <a:t>Example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44C6487-31C0-4CE3-AB82-8A496E3944B6}"/>
              </a:ext>
            </a:extLst>
          </p:cNvPr>
          <p:cNvGraphicFramePr>
            <a:graphicFrameLocks noGrp="1"/>
          </p:cNvGraphicFramePr>
          <p:nvPr>
            <p:ph idx="1"/>
            <p:extLst>
              <p:ext uri="{D42A27DB-BD31-4B8C-83A1-F6EECF244321}">
                <p14:modId xmlns:p14="http://schemas.microsoft.com/office/powerpoint/2010/main" val="298825535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6003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7C33B-A490-4959-A3ED-4DD97B907794}"/>
              </a:ext>
            </a:extLst>
          </p:cNvPr>
          <p:cNvSpPr>
            <a:spLocks noGrp="1"/>
          </p:cNvSpPr>
          <p:nvPr>
            <p:ph type="title"/>
          </p:nvPr>
        </p:nvSpPr>
        <p:spPr>
          <a:xfrm>
            <a:off x="761802" y="858982"/>
            <a:ext cx="3451060" cy="5152933"/>
          </a:xfrm>
        </p:spPr>
        <p:txBody>
          <a:bodyPr>
            <a:normAutofit/>
          </a:bodyPr>
          <a:lstStyle/>
          <a:p>
            <a:r>
              <a:rPr lang="en-US" b="1" dirty="0"/>
              <a:t>Natural language processing in Microsoft Azure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BFB006-51FF-4539-A19A-99712E59034C}"/>
              </a:ext>
            </a:extLst>
          </p:cNvPr>
          <p:cNvGraphicFramePr>
            <a:graphicFrameLocks noGrp="1"/>
          </p:cNvGraphicFramePr>
          <p:nvPr>
            <p:ph idx="1"/>
            <p:extLst>
              <p:ext uri="{D42A27DB-BD31-4B8C-83A1-F6EECF244321}">
                <p14:modId xmlns:p14="http://schemas.microsoft.com/office/powerpoint/2010/main" val="16591546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214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D12B5-F07E-4419-B691-0BEA04691563}"/>
              </a:ext>
            </a:extLst>
          </p:cNvPr>
          <p:cNvSpPr>
            <a:spLocks noGrp="1"/>
          </p:cNvSpPr>
          <p:nvPr>
            <p:ph type="title"/>
          </p:nvPr>
        </p:nvSpPr>
        <p:spPr>
          <a:xfrm>
            <a:off x="761802" y="858982"/>
            <a:ext cx="3451060" cy="5152933"/>
          </a:xfrm>
        </p:spPr>
        <p:txBody>
          <a:bodyPr>
            <a:normAutofit/>
          </a:bodyPr>
          <a:lstStyle/>
          <a:p>
            <a:r>
              <a:rPr lang="en-US" sz="3400" b="1"/>
              <a:t>Conversational AI</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3C1EAB8-B47D-4DA2-A18D-290639BFF023}"/>
              </a:ext>
            </a:extLst>
          </p:cNvPr>
          <p:cNvGraphicFramePr>
            <a:graphicFrameLocks noGrp="1"/>
          </p:cNvGraphicFramePr>
          <p:nvPr>
            <p:ph idx="1"/>
            <p:extLst>
              <p:ext uri="{D42A27DB-BD31-4B8C-83A1-F6EECF244321}">
                <p14:modId xmlns:p14="http://schemas.microsoft.com/office/powerpoint/2010/main" val="413954065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3451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8BEF0-B96D-4A7A-BC9F-DFBE2B935CFB}"/>
              </a:ext>
            </a:extLst>
          </p:cNvPr>
          <p:cNvSpPr>
            <a:spLocks noGrp="1"/>
          </p:cNvSpPr>
          <p:nvPr>
            <p:ph type="title"/>
          </p:nvPr>
        </p:nvSpPr>
        <p:spPr>
          <a:xfrm>
            <a:off x="761801" y="858982"/>
            <a:ext cx="9589765" cy="1432273"/>
          </a:xfrm>
        </p:spPr>
        <p:txBody>
          <a:bodyPr>
            <a:normAutofit/>
          </a:bodyPr>
          <a:lstStyle/>
          <a:p>
            <a:r>
              <a:rPr lang="en-US" dirty="0"/>
              <a:t>Where we can use</a:t>
            </a:r>
          </a:p>
        </p:txBody>
      </p:sp>
      <p:sp>
        <p:nvSpPr>
          <p:cNvPr id="3" name="Content Placeholder 2">
            <a:extLst>
              <a:ext uri="{FF2B5EF4-FFF2-40B4-BE49-F238E27FC236}">
                <a16:creationId xmlns:a16="http://schemas.microsoft.com/office/drawing/2014/main" id="{AE93BA12-4ABD-4F36-9C73-D8DFA81E6CCA}"/>
              </a:ext>
            </a:extLst>
          </p:cNvPr>
          <p:cNvSpPr>
            <a:spLocks noGrp="1"/>
          </p:cNvSpPr>
          <p:nvPr>
            <p:ph idx="1"/>
          </p:nvPr>
        </p:nvSpPr>
        <p:spPr>
          <a:xfrm>
            <a:off x="761800" y="2980525"/>
            <a:ext cx="9590349" cy="3031390"/>
          </a:xfrm>
        </p:spPr>
        <p:txBody>
          <a:bodyPr vert="horz" lIns="91440" tIns="45720" rIns="91440" bIns="45720" rtlCol="0">
            <a:normAutofit/>
          </a:bodyPr>
          <a:lstStyle/>
          <a:p>
            <a:pPr>
              <a:lnSpc>
                <a:spcPct val="100000"/>
              </a:lnSpc>
            </a:pPr>
            <a:r>
              <a:rPr lang="en-US" dirty="0">
                <a:ea typeface="+mn-lt"/>
                <a:cs typeface="+mn-lt"/>
              </a:rPr>
              <a:t>Customer support for products or services.</a:t>
            </a:r>
            <a:endParaRPr lang="en-US"/>
          </a:p>
          <a:p>
            <a:pPr>
              <a:lnSpc>
                <a:spcPct val="100000"/>
              </a:lnSpc>
            </a:pPr>
            <a:r>
              <a:rPr lang="en-US" dirty="0">
                <a:ea typeface="+mn-lt"/>
                <a:cs typeface="+mn-lt"/>
              </a:rPr>
              <a:t>Reservation systems for restaurants, airlines, cinemas, and other appointment-based businesses.</a:t>
            </a:r>
            <a:endParaRPr lang="en-US"/>
          </a:p>
          <a:p>
            <a:pPr>
              <a:lnSpc>
                <a:spcPct val="100000"/>
              </a:lnSpc>
            </a:pPr>
            <a:r>
              <a:rPr lang="en-US" dirty="0">
                <a:ea typeface="+mn-lt"/>
                <a:cs typeface="+mn-lt"/>
              </a:rPr>
              <a:t>Health care consultations and self-diagnosis.</a:t>
            </a:r>
            <a:endParaRPr lang="en-US">
              <a:ea typeface="+mn-lt"/>
              <a:cs typeface="+mn-lt"/>
            </a:endParaRPr>
          </a:p>
          <a:p>
            <a:pPr>
              <a:lnSpc>
                <a:spcPct val="100000"/>
              </a:lnSpc>
            </a:pPr>
            <a:r>
              <a:rPr lang="en-US" dirty="0">
                <a:ea typeface="+mn-lt"/>
                <a:cs typeface="+mn-lt"/>
              </a:rPr>
              <a:t>Home automation and personal digital assistants</a:t>
            </a:r>
            <a:endParaRPr lang="en-US">
              <a:ea typeface="+mn-lt"/>
              <a:cs typeface="+mn-lt"/>
            </a:endParaRPr>
          </a:p>
          <a:p>
            <a:pPr>
              <a:lnSpc>
                <a:spcPct val="100000"/>
              </a:lnSpc>
            </a:pPr>
            <a:r>
              <a:rPr lang="en-US" dirty="0">
                <a:hlinkClick r:id="rId2"/>
              </a:rPr>
              <a:t>https://www.microsoft.com/en-us/videoplayer/embed/RE4vC2P?postJsllMsg=true</a:t>
            </a:r>
            <a:endParaRPr lang="en-US"/>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p:txBody>
      </p:sp>
      <p:cxnSp>
        <p:nvCxnSpPr>
          <p:cNvPr id="25" name="Straight Connector 2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261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67925-4C0B-4F2D-9D5D-A9D679A33D71}"/>
              </a:ext>
            </a:extLst>
          </p:cNvPr>
          <p:cNvSpPr>
            <a:spLocks noGrp="1"/>
          </p:cNvSpPr>
          <p:nvPr>
            <p:ph type="title"/>
          </p:nvPr>
        </p:nvSpPr>
        <p:spPr>
          <a:xfrm>
            <a:off x="761802" y="858982"/>
            <a:ext cx="3451060" cy="5152933"/>
          </a:xfrm>
        </p:spPr>
        <p:txBody>
          <a:bodyPr>
            <a:normAutofit/>
          </a:bodyPr>
          <a:lstStyle/>
          <a:p>
            <a:r>
              <a:rPr lang="en-US" sz="3400" b="1"/>
              <a:t>Conversational AI in Microsoft Azure</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6FBF974-D7EC-4EAB-935D-D6A3C3D8C298}"/>
              </a:ext>
            </a:extLst>
          </p:cNvPr>
          <p:cNvGraphicFramePr>
            <a:graphicFrameLocks noGrp="1"/>
          </p:cNvGraphicFramePr>
          <p:nvPr>
            <p:ph idx="1"/>
            <p:extLst>
              <p:ext uri="{D42A27DB-BD31-4B8C-83A1-F6EECF244321}">
                <p14:modId xmlns:p14="http://schemas.microsoft.com/office/powerpoint/2010/main" val="80428776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64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21B9C-28F1-4E24-9A9F-9F3DFCA27F3B}"/>
              </a:ext>
            </a:extLst>
          </p:cNvPr>
          <p:cNvSpPr>
            <a:spLocks noGrp="1"/>
          </p:cNvSpPr>
          <p:nvPr>
            <p:ph type="title"/>
          </p:nvPr>
        </p:nvSpPr>
        <p:spPr>
          <a:xfrm>
            <a:off x="761802" y="858982"/>
            <a:ext cx="3451060" cy="5152933"/>
          </a:xfrm>
        </p:spPr>
        <p:txBody>
          <a:bodyPr>
            <a:normAutofit/>
          </a:bodyPr>
          <a:lstStyle/>
          <a:p>
            <a:r>
              <a:rPr lang="en-US" dirty="0" err="1"/>
              <a:t>QnA</a:t>
            </a:r>
            <a:r>
              <a:rPr lang="en-US" dirty="0"/>
              <a:t> Maker</a:t>
            </a:r>
          </a:p>
        </p:txBody>
      </p:sp>
      <p:sp useBgFill="1">
        <p:nvSpPr>
          <p:cNvPr id="27" name="Rectangle 3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3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AC2DCB3C-568D-4559-84AC-6F2C1A44856F}"/>
              </a:ext>
            </a:extLst>
          </p:cNvPr>
          <p:cNvGraphicFramePr>
            <a:graphicFrameLocks noGrp="1"/>
          </p:cNvGraphicFramePr>
          <p:nvPr>
            <p:ph idx="1"/>
            <p:extLst>
              <p:ext uri="{D42A27DB-BD31-4B8C-83A1-F6EECF244321}">
                <p14:modId xmlns:p14="http://schemas.microsoft.com/office/powerpoint/2010/main" val="232957552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06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12F3D-E4EB-48A0-AF00-BFA22E4CD4BB}"/>
              </a:ext>
            </a:extLst>
          </p:cNvPr>
          <p:cNvSpPr>
            <a:spLocks noGrp="1"/>
          </p:cNvSpPr>
          <p:nvPr>
            <p:ph type="title"/>
          </p:nvPr>
        </p:nvSpPr>
        <p:spPr>
          <a:xfrm>
            <a:off x="761802" y="858982"/>
            <a:ext cx="3451060" cy="5152933"/>
          </a:xfrm>
        </p:spPr>
        <p:txBody>
          <a:bodyPr>
            <a:normAutofit/>
          </a:bodyPr>
          <a:lstStyle/>
          <a:p>
            <a:r>
              <a:rPr lang="en-US" dirty="0">
                <a:ea typeface="+mj-lt"/>
                <a:cs typeface="+mj-lt"/>
              </a:rPr>
              <a:t>Azure Bot Service</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DB3E489-E81E-4B0B-A41F-9A41960100EB}"/>
              </a:ext>
            </a:extLst>
          </p:cNvPr>
          <p:cNvGraphicFramePr>
            <a:graphicFrameLocks noGrp="1"/>
          </p:cNvGraphicFramePr>
          <p:nvPr>
            <p:ph idx="1"/>
            <p:extLst>
              <p:ext uri="{D42A27DB-BD31-4B8C-83A1-F6EECF244321}">
                <p14:modId xmlns:p14="http://schemas.microsoft.com/office/powerpoint/2010/main" val="156489185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1595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C68FBE3E-2253-4031-9D54-D9EFFC39A0B1}"/>
              </a:ext>
            </a:extLst>
          </p:cNvPr>
          <p:cNvPicPr>
            <a:picLocks noChangeAspect="1"/>
          </p:cNvPicPr>
          <p:nvPr/>
        </p:nvPicPr>
        <p:blipFill rotWithShape="1">
          <a:blip r:embed="rId2"/>
          <a:srcRect t="7618"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96FE8-5998-4E6F-9604-5A5125A332E4}"/>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Practice Questions ?</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8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84F8D-50FE-4D40-8D70-C7AE26E1A015}"/>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create a model to predict sales of ice cream based on historic data that includes daily ice cream sales totals and weather measurements. Which Azure service should you use?</a:t>
            </a:r>
            <a:endParaRPr lang="en-US" sz="3400"/>
          </a:p>
        </p:txBody>
      </p:sp>
      <p:sp>
        <p:nvSpPr>
          <p:cNvPr id="3" name="Content Placeholder 2">
            <a:extLst>
              <a:ext uri="{FF2B5EF4-FFF2-40B4-BE49-F238E27FC236}">
                <a16:creationId xmlns:a16="http://schemas.microsoft.com/office/drawing/2014/main" id="{14A483D7-D5D1-4B96-A190-C27B3601BD48}"/>
              </a:ext>
            </a:extLst>
          </p:cNvPr>
          <p:cNvSpPr>
            <a:spLocks noGrp="1"/>
          </p:cNvSpPr>
          <p:nvPr>
            <p:ph idx="1"/>
          </p:nvPr>
        </p:nvSpPr>
        <p:spPr>
          <a:xfrm>
            <a:off x="761802" y="3825548"/>
            <a:ext cx="8933630" cy="2414531"/>
          </a:xfrm>
        </p:spPr>
        <p:txBody>
          <a:bodyPr vert="horz" lIns="91440" tIns="45720" rIns="91440" bIns="45720" rtlCol="0" anchor="t">
            <a:normAutofit/>
          </a:bodyPr>
          <a:lstStyle/>
          <a:p>
            <a:pPr marL="342900" indent="-342900">
              <a:lnSpc>
                <a:spcPct val="100000"/>
              </a:lnSpc>
              <a:buAutoNum type="alphaUcPeriod"/>
            </a:pPr>
            <a:br>
              <a:rPr lang="en-US" sz="1700" dirty="0"/>
            </a:br>
            <a:r>
              <a:rPr lang="en-US" sz="1700" dirty="0">
                <a:ea typeface="+mn-lt"/>
                <a:cs typeface="+mn-lt"/>
              </a:rPr>
              <a:t>Azure Machine Learning</a:t>
            </a:r>
            <a:endParaRPr lang="en-US"/>
          </a:p>
          <a:p>
            <a:pPr marL="342900" indent="-342900">
              <a:lnSpc>
                <a:spcPct val="100000"/>
              </a:lnSpc>
              <a:buAutoNum type="alphaUcPeriod"/>
            </a:pPr>
            <a:br>
              <a:rPr lang="en-US" sz="1700" dirty="0"/>
            </a:br>
            <a:r>
              <a:rPr lang="en-US" sz="1700" dirty="0" err="1">
                <a:ea typeface="+mn-lt"/>
                <a:cs typeface="+mn-lt"/>
              </a:rPr>
              <a:t>QnA</a:t>
            </a:r>
            <a:r>
              <a:rPr lang="en-US" sz="1700" dirty="0">
                <a:ea typeface="+mn-lt"/>
                <a:cs typeface="+mn-lt"/>
              </a:rPr>
              <a:t> Maker</a:t>
            </a:r>
          </a:p>
          <a:p>
            <a:pPr marL="342900" indent="-342900">
              <a:lnSpc>
                <a:spcPct val="100000"/>
              </a:lnSpc>
              <a:buAutoNum type="alphaUcPeriod"/>
            </a:pPr>
            <a:br>
              <a:rPr lang="en-US" sz="1700" dirty="0"/>
            </a:br>
            <a:r>
              <a:rPr lang="en-US" sz="1700" dirty="0">
                <a:ea typeface="+mn-lt"/>
                <a:cs typeface="+mn-lt"/>
              </a:rPr>
              <a:t>Text Analytics</a:t>
            </a:r>
            <a:endParaRPr lang="en-US" sz="1700"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89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A911C1-7C7D-4E50-B73A-1F39831CA7D0}"/>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train a model that classifies images of dogs and cats based on a collection of your own digital photographs. Which Azure service should you use?</a:t>
            </a:r>
            <a:endParaRPr lang="en-US" sz="3400"/>
          </a:p>
        </p:txBody>
      </p:sp>
      <p:sp>
        <p:nvSpPr>
          <p:cNvPr id="3" name="Content Placeholder 2">
            <a:extLst>
              <a:ext uri="{FF2B5EF4-FFF2-40B4-BE49-F238E27FC236}">
                <a16:creationId xmlns:a16="http://schemas.microsoft.com/office/drawing/2014/main" id="{42EB8163-776A-4FE7-8B4A-EEE5DD2BDCA6}"/>
              </a:ext>
            </a:extLst>
          </p:cNvPr>
          <p:cNvSpPr>
            <a:spLocks noGrp="1"/>
          </p:cNvSpPr>
          <p:nvPr>
            <p:ph idx="1"/>
          </p:nvPr>
        </p:nvSpPr>
        <p:spPr>
          <a:xfrm>
            <a:off x="761802" y="3825548"/>
            <a:ext cx="8933630" cy="2414531"/>
          </a:xfrm>
        </p:spPr>
        <p:txBody>
          <a:bodyPr vert="horz" lIns="91440" tIns="45720" rIns="91440" bIns="45720" rtlCol="0" anchor="t">
            <a:normAutofit/>
          </a:bodyPr>
          <a:lstStyle/>
          <a:p>
            <a:pPr marL="457200" indent="-457200">
              <a:buAutoNum type="alphaUcPeriod"/>
            </a:pPr>
            <a:r>
              <a:rPr lang="en-US" dirty="0"/>
              <a:t>Computer Vision</a:t>
            </a:r>
            <a:endParaRPr lang="en-US"/>
          </a:p>
          <a:p>
            <a:pPr marL="457200" indent="-457200">
              <a:buAutoNum type="alphaUcPeriod"/>
            </a:pPr>
            <a:r>
              <a:rPr lang="en-US" dirty="0"/>
              <a:t>Custom Vision</a:t>
            </a:r>
            <a:br>
              <a:rPr lang="en-US" dirty="0"/>
            </a:br>
            <a:r>
              <a:rPr lang="en-US" dirty="0">
                <a:ea typeface="+mn-lt"/>
                <a:cs typeface="+mn-lt"/>
              </a:rPr>
              <a:t>Azure Bot Service</a:t>
            </a:r>
            <a:endParaRPr lang="en-US"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9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216A6-08FB-482B-ABD1-B57ECA6BB67E}"/>
              </a:ext>
            </a:extLst>
          </p:cNvPr>
          <p:cNvSpPr>
            <a:spLocks noGrp="1"/>
          </p:cNvSpPr>
          <p:nvPr>
            <p:ph type="title"/>
          </p:nvPr>
        </p:nvSpPr>
        <p:spPr>
          <a:xfrm>
            <a:off x="761802" y="709938"/>
            <a:ext cx="4826830" cy="5530141"/>
          </a:xfrm>
        </p:spPr>
        <p:txBody>
          <a:bodyPr>
            <a:normAutofit/>
          </a:bodyPr>
          <a:lstStyle/>
          <a:p>
            <a:r>
              <a:rPr lang="en-US"/>
              <a:t>How machine learning works</a:t>
            </a:r>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1B80F6-253D-4653-B13B-8988E589B2D2}"/>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hlinkClick r:id="rId2"/>
              </a:rPr>
              <a:t>https://docs.microsoft.com/en-us/learn/wwl-data-ai/get-started-ai-fundamentals/media/machine-learn.gif</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18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B122-6550-4AB1-B1C3-7E2E8D6E2CAB}"/>
              </a:ext>
            </a:extLst>
          </p:cNvPr>
          <p:cNvSpPr>
            <a:spLocks noGrp="1"/>
          </p:cNvSpPr>
          <p:nvPr>
            <p:ph type="title"/>
          </p:nvPr>
        </p:nvSpPr>
        <p:spPr/>
        <p:txBody>
          <a:bodyPr>
            <a:noAutofit/>
          </a:bodyPr>
          <a:lstStyle/>
          <a:p>
            <a:r>
              <a:rPr lang="en-US" sz="2000" dirty="0">
                <a:ea typeface="+mj-lt"/>
                <a:cs typeface="+mj-lt"/>
              </a:rPr>
              <a:t>You are designing an AI application that uses computer vision to detect cracks in car windshields, and warns drivers when a windshield should be repaired or replaced. When tested in good lighting conditions, the application successfully detects 99% of dangerously damaged glass. Which of the following statements should you include in the application's user interface?</a:t>
            </a:r>
            <a:endParaRPr lang="en-US" sz="2000" dirty="0"/>
          </a:p>
        </p:txBody>
      </p:sp>
      <p:sp>
        <p:nvSpPr>
          <p:cNvPr id="3" name="Content Placeholder 2">
            <a:extLst>
              <a:ext uri="{FF2B5EF4-FFF2-40B4-BE49-F238E27FC236}">
                <a16:creationId xmlns:a16="http://schemas.microsoft.com/office/drawing/2014/main" id="{2D6DAC43-12A0-4930-9604-E37F6B0BEAF9}"/>
              </a:ext>
            </a:extLst>
          </p:cNvPr>
          <p:cNvSpPr>
            <a:spLocks noGrp="1"/>
          </p:cNvSpPr>
          <p:nvPr>
            <p:ph idx="1"/>
          </p:nvPr>
        </p:nvSpPr>
        <p:spPr/>
        <p:txBody>
          <a:bodyPr vert="horz" lIns="91440" tIns="45720" rIns="91440" bIns="45720" rtlCol="0" anchor="t">
            <a:normAutofit fontScale="92500"/>
          </a:bodyPr>
          <a:lstStyle/>
          <a:p>
            <a:pPr marL="457200" indent="-457200">
              <a:buAutoNum type="alphaUcPeriod"/>
            </a:pPr>
            <a:r>
              <a:rPr lang="en-US" dirty="0">
                <a:ea typeface="+mn-lt"/>
                <a:cs typeface="+mn-lt"/>
              </a:rPr>
              <a:t>When used in good lighting conditions, this application can be used to identify potentially dangerous cracks and defects in windshields. If you suspect your windshield is damaged, even if the application does not detect any defects, you should have it inspected by a professional.</a:t>
            </a:r>
            <a:endParaRPr lang="en-US" dirty="0"/>
          </a:p>
          <a:p>
            <a:pPr marL="457200" indent="-457200">
              <a:buAutoNum type="alphaUcPeriod"/>
            </a:pPr>
            <a:r>
              <a:rPr lang="en-US" dirty="0">
                <a:ea typeface="+mn-lt"/>
                <a:cs typeface="+mn-lt"/>
              </a:rPr>
              <a:t>This application detects damage in your windshield. If the application detects a defect, have the windshield replaced or repaired. If no defect is detected, you're good to go!</a:t>
            </a:r>
            <a:endParaRPr lang="en-US" dirty="0"/>
          </a:p>
          <a:p>
            <a:pPr marL="457200" indent="-457200">
              <a:buAutoNum type="alphaUcPeriod"/>
            </a:pPr>
            <a:r>
              <a:rPr lang="en-US" dirty="0">
                <a:ea typeface="+mn-lt"/>
                <a:cs typeface="+mn-lt"/>
              </a:rPr>
              <a:t>This application detects damage in any glass surface, but you must accept responsibility for using it only in appropriate lighting conditions.</a:t>
            </a:r>
            <a:endParaRPr lang="en-US" dirty="0"/>
          </a:p>
          <a:p>
            <a:endParaRPr lang="en-US" dirty="0"/>
          </a:p>
        </p:txBody>
      </p:sp>
    </p:spTree>
    <p:extLst>
      <p:ext uri="{BB962C8B-B14F-4D97-AF65-F5344CB8AC3E}">
        <p14:creationId xmlns:p14="http://schemas.microsoft.com/office/powerpoint/2010/main" val="2541358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FF58F2B-EB8E-4311-BE8E-9497C5AF7E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 schematic&#10;&#10;Description automatically generated">
            <a:extLst>
              <a:ext uri="{FF2B5EF4-FFF2-40B4-BE49-F238E27FC236}">
                <a16:creationId xmlns:a16="http://schemas.microsoft.com/office/drawing/2014/main" id="{0ACDDDF4-B36D-45D6-8CF6-3B7FA9F550A3}"/>
              </a:ext>
            </a:extLst>
          </p:cNvPr>
          <p:cNvPicPr>
            <a:picLocks noChangeAspect="1"/>
          </p:cNvPicPr>
          <p:nvPr/>
        </p:nvPicPr>
        <p:blipFill>
          <a:blip r:embed="rId2"/>
          <a:stretch>
            <a:fillRect/>
          </a:stretch>
        </p:blipFill>
        <p:spPr>
          <a:xfrm>
            <a:off x="1453376" y="268464"/>
            <a:ext cx="8513955" cy="6330364"/>
          </a:xfrm>
          <a:prstGeom prst="rect">
            <a:avLst/>
          </a:prstGeom>
        </p:spPr>
      </p:pic>
    </p:spTree>
    <p:extLst>
      <p:ext uri="{BB962C8B-B14F-4D97-AF65-F5344CB8AC3E}">
        <p14:creationId xmlns:p14="http://schemas.microsoft.com/office/powerpoint/2010/main" val="3471358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FE356-78DD-43BD-BFDF-48D057D8E41B}"/>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Data Split</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82CB4D2C-A520-4318-B515-DBCAB5C0EB73}"/>
              </a:ext>
            </a:extLst>
          </p:cNvPr>
          <p:cNvPicPr>
            <a:picLocks noChangeAspect="1"/>
          </p:cNvPicPr>
          <p:nvPr/>
        </p:nvPicPr>
        <p:blipFill>
          <a:blip r:embed="rId2"/>
          <a:stretch>
            <a:fillRect/>
          </a:stretch>
        </p:blipFill>
        <p:spPr>
          <a:xfrm>
            <a:off x="2643573" y="2375210"/>
            <a:ext cx="6904458"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334050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B9D0-AF03-4797-97F4-6A3C15A46012}"/>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What is a Model</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3476CBBC-216F-4431-8901-484879820EA4}"/>
              </a:ext>
            </a:extLst>
          </p:cNvPr>
          <p:cNvPicPr>
            <a:picLocks noGrp="1" noChangeAspect="1"/>
          </p:cNvPicPr>
          <p:nvPr>
            <p:ph idx="1"/>
          </p:nvPr>
        </p:nvPicPr>
        <p:blipFill>
          <a:blip r:embed="rId2"/>
          <a:stretch>
            <a:fillRect/>
          </a:stretch>
        </p:blipFill>
        <p:spPr>
          <a:xfrm>
            <a:off x="2339491" y="2375210"/>
            <a:ext cx="7512622"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998668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CC1CB-B06C-4DF2-A6E0-7A6E32887B43}"/>
              </a:ext>
            </a:extLst>
          </p:cNvPr>
          <p:cNvSpPr>
            <a:spLocks noGrp="1"/>
          </p:cNvSpPr>
          <p:nvPr>
            <p:ph type="title"/>
          </p:nvPr>
        </p:nvSpPr>
        <p:spPr>
          <a:xfrm>
            <a:off x="761801" y="956281"/>
            <a:ext cx="9906799" cy="2010284"/>
          </a:xfrm>
        </p:spPr>
        <p:txBody>
          <a:bodyPr anchor="b">
            <a:normAutofit/>
          </a:bodyPr>
          <a:lstStyle/>
          <a:p>
            <a:r>
              <a:rPr lang="en-US"/>
              <a:t>Challenges in AI</a:t>
            </a:r>
          </a:p>
        </p:txBody>
      </p:sp>
      <p:sp>
        <p:nvSpPr>
          <p:cNvPr id="3" name="Content Placeholder 2">
            <a:extLst>
              <a:ext uri="{FF2B5EF4-FFF2-40B4-BE49-F238E27FC236}">
                <a16:creationId xmlns:a16="http://schemas.microsoft.com/office/drawing/2014/main" id="{E47270BE-359E-41F1-9070-F7DC3A9734F1}"/>
              </a:ext>
            </a:extLst>
          </p:cNvPr>
          <p:cNvSpPr>
            <a:spLocks noGrp="1"/>
          </p:cNvSpPr>
          <p:nvPr>
            <p:ph idx="1"/>
          </p:nvPr>
        </p:nvSpPr>
        <p:spPr>
          <a:xfrm>
            <a:off x="761802" y="3825548"/>
            <a:ext cx="8933630" cy="2414531"/>
          </a:xfrm>
        </p:spPr>
        <p:txBody>
          <a:bodyPr vert="horz" lIns="91440" tIns="45720" rIns="91440" bIns="45720" rtlCol="0" anchor="t">
            <a:normAutofit/>
          </a:bodyPr>
          <a:lstStyle/>
          <a:p>
            <a:pPr>
              <a:lnSpc>
                <a:spcPct val="100000"/>
              </a:lnSpc>
            </a:pPr>
            <a:r>
              <a:rPr lang="en-US" sz="1700" dirty="0"/>
              <a:t>Bias – Amazon recruitment tool bias against women</a:t>
            </a:r>
          </a:p>
          <a:p>
            <a:pPr>
              <a:lnSpc>
                <a:spcPct val="100000"/>
              </a:lnSpc>
            </a:pPr>
            <a:r>
              <a:rPr lang="en-US" sz="1700" dirty="0"/>
              <a:t>Errors – Autonomous vehicle may face collision</a:t>
            </a:r>
          </a:p>
          <a:p>
            <a:pPr>
              <a:lnSpc>
                <a:spcPct val="100000"/>
              </a:lnSpc>
            </a:pPr>
            <a:r>
              <a:rPr lang="en-US" sz="1700" dirty="0"/>
              <a:t>Data could be exposed – Medical chat bot my expose sensitive patient data</a:t>
            </a:r>
          </a:p>
          <a:p>
            <a:pPr>
              <a:lnSpc>
                <a:spcPct val="100000"/>
              </a:lnSpc>
            </a:pPr>
            <a:r>
              <a:rPr lang="en-US" sz="1700" dirty="0"/>
              <a:t>Solutions may not work for everyone  - App without audio</a:t>
            </a:r>
          </a:p>
          <a:p>
            <a:pPr>
              <a:lnSpc>
                <a:spcPct val="100000"/>
              </a:lnSpc>
            </a:pPr>
            <a:r>
              <a:rPr lang="en-US" sz="1700" dirty="0"/>
              <a:t>Users must trust a complex system – AI model/system should be user friendly</a:t>
            </a:r>
          </a:p>
          <a:p>
            <a:pPr>
              <a:lnSpc>
                <a:spcPct val="100000"/>
              </a:lnSpc>
            </a:pPr>
            <a:r>
              <a:rPr lang="en-US" sz="1700" dirty="0"/>
              <a:t>Who is liable for AI driven systems? - Suspecting an innocent as a criminal based on FR</a:t>
            </a:r>
          </a:p>
        </p:txBody>
      </p:sp>
      <p:cxnSp>
        <p:nvCxnSpPr>
          <p:cNvPr id="25" name="Straight Connector 2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84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C3-A106-4F7B-B9FF-1FC9C8582E60}"/>
              </a:ext>
            </a:extLst>
          </p:cNvPr>
          <p:cNvSpPr>
            <a:spLocks noGrp="1"/>
          </p:cNvSpPr>
          <p:nvPr>
            <p:ph type="title"/>
          </p:nvPr>
        </p:nvSpPr>
        <p:spPr>
          <a:xfrm>
            <a:off x="761801" y="956281"/>
            <a:ext cx="9906799" cy="2010284"/>
          </a:xfrm>
        </p:spPr>
        <p:txBody>
          <a:bodyPr anchor="b">
            <a:normAutofit/>
          </a:bodyPr>
          <a:lstStyle/>
          <a:p>
            <a:r>
              <a:rPr lang="en-US"/>
              <a:t>Principals of Responsible AI</a:t>
            </a:r>
          </a:p>
        </p:txBody>
      </p:sp>
      <p:sp>
        <p:nvSpPr>
          <p:cNvPr id="3" name="Content Placeholder 2">
            <a:extLst>
              <a:ext uri="{FF2B5EF4-FFF2-40B4-BE49-F238E27FC236}">
                <a16:creationId xmlns:a16="http://schemas.microsoft.com/office/drawing/2014/main" id="{4807F571-DF53-4271-8730-3C14C19470E9}"/>
              </a:ext>
            </a:extLst>
          </p:cNvPr>
          <p:cNvSpPr>
            <a:spLocks noGrp="1"/>
          </p:cNvSpPr>
          <p:nvPr>
            <p:ph idx="1"/>
          </p:nvPr>
        </p:nvSpPr>
        <p:spPr>
          <a:xfrm>
            <a:off x="761802" y="3825548"/>
            <a:ext cx="8933630" cy="2414531"/>
          </a:xfrm>
        </p:spPr>
        <p:txBody>
          <a:bodyPr vert="horz" lIns="91440" tIns="45720" rIns="91440" bIns="45720" rtlCol="0" anchor="t">
            <a:normAutofit fontScale="85000" lnSpcReduction="20000"/>
          </a:bodyPr>
          <a:lstStyle/>
          <a:p>
            <a:pPr>
              <a:lnSpc>
                <a:spcPct val="100000"/>
              </a:lnSpc>
            </a:pPr>
            <a:r>
              <a:rPr lang="en-US" sz="1700"/>
              <a:t>Fairness</a:t>
            </a:r>
          </a:p>
          <a:p>
            <a:pPr>
              <a:lnSpc>
                <a:spcPct val="100000"/>
              </a:lnSpc>
            </a:pPr>
            <a:r>
              <a:rPr lang="en-US" sz="1700"/>
              <a:t>Reliability &amp; Safety</a:t>
            </a:r>
          </a:p>
          <a:p>
            <a:pPr>
              <a:lnSpc>
                <a:spcPct val="100000"/>
              </a:lnSpc>
            </a:pPr>
            <a:r>
              <a:rPr lang="en-US" sz="1700"/>
              <a:t>Privacy &amp; Security</a:t>
            </a:r>
          </a:p>
          <a:p>
            <a:pPr>
              <a:lnSpc>
                <a:spcPct val="100000"/>
              </a:lnSpc>
            </a:pPr>
            <a:r>
              <a:rPr lang="en-US" sz="1700"/>
              <a:t>Inclusiveness</a:t>
            </a:r>
          </a:p>
          <a:p>
            <a:pPr>
              <a:lnSpc>
                <a:spcPct val="100000"/>
              </a:lnSpc>
            </a:pPr>
            <a:r>
              <a:rPr lang="en-US" sz="1700"/>
              <a:t>Transparency</a:t>
            </a:r>
          </a:p>
          <a:p>
            <a:pPr>
              <a:lnSpc>
                <a:spcPct val="100000"/>
              </a:lnSpc>
            </a:pPr>
            <a:r>
              <a:rPr lang="en-US" sz="1700"/>
              <a:t>Accountability</a:t>
            </a:r>
          </a:p>
          <a:p>
            <a:pPr>
              <a:lnSpc>
                <a:spcPct val="100000"/>
              </a:lnSpc>
            </a:pPr>
            <a:endParaRPr lang="en-US" sz="1700"/>
          </a:p>
          <a:p>
            <a:pPr>
              <a:lnSpc>
                <a:spcPct val="100000"/>
              </a:lnSpc>
            </a:pPr>
            <a:r>
              <a:rPr lang="en-US" sz="1700">
                <a:hlinkClick r:id="rId2"/>
              </a:rPr>
              <a:t>Responsible AI</a:t>
            </a:r>
            <a:endParaRPr lang="en-US" sz="17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034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F0C7F-A842-4EE4-AC16-4FA315DA61DD}"/>
              </a:ext>
            </a:extLst>
          </p:cNvPr>
          <p:cNvSpPr>
            <a:spLocks noGrp="1"/>
          </p:cNvSpPr>
          <p:nvPr>
            <p:ph type="title"/>
          </p:nvPr>
        </p:nvSpPr>
        <p:spPr>
          <a:xfrm>
            <a:off x="761802" y="858982"/>
            <a:ext cx="3451060" cy="5152933"/>
          </a:xfrm>
        </p:spPr>
        <p:txBody>
          <a:bodyPr>
            <a:normAutofit/>
          </a:bodyPr>
          <a:lstStyle/>
          <a:p>
            <a:r>
              <a:rPr lang="en-US">
                <a:ea typeface="+mj-lt"/>
                <a:cs typeface="+mj-lt"/>
              </a:rPr>
              <a:t>Fairness</a:t>
            </a:r>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77E1232-C5BF-4B90-A368-386B2329A735}"/>
              </a:ext>
            </a:extLst>
          </p:cNvPr>
          <p:cNvGraphicFramePr>
            <a:graphicFrameLocks noGrp="1"/>
          </p:cNvGraphicFramePr>
          <p:nvPr>
            <p:ph idx="1"/>
            <p:extLst>
              <p:ext uri="{D42A27DB-BD31-4B8C-83A1-F6EECF244321}">
                <p14:modId xmlns:p14="http://schemas.microsoft.com/office/powerpoint/2010/main" val="250144018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130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E6A9F-4795-483A-2BD0-217E30F760EE}"/>
              </a:ext>
            </a:extLst>
          </p:cNvPr>
          <p:cNvSpPr>
            <a:spLocks noGrp="1"/>
          </p:cNvSpPr>
          <p:nvPr>
            <p:ph type="title"/>
          </p:nvPr>
        </p:nvSpPr>
        <p:spPr>
          <a:xfrm>
            <a:off x="761802" y="858982"/>
            <a:ext cx="3451060" cy="5152933"/>
          </a:xfrm>
        </p:spPr>
        <p:txBody>
          <a:bodyPr>
            <a:normAutofit/>
          </a:bodyPr>
          <a:lstStyle/>
          <a:p>
            <a:r>
              <a:rPr lang="en-US" dirty="0">
                <a:ea typeface="+mj-lt"/>
                <a:cs typeface="+mj-lt"/>
              </a:rPr>
              <a:t>Fairness</a:t>
            </a:r>
          </a:p>
        </p:txBody>
      </p:sp>
      <p:sp useBgFill="1">
        <p:nvSpPr>
          <p:cNvPr id="29" name="Rectangle 2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842F8644-04D1-F279-C340-2E85443899B0}"/>
              </a:ext>
            </a:extLst>
          </p:cNvPr>
          <p:cNvGraphicFramePr>
            <a:graphicFrameLocks noGrp="1"/>
          </p:cNvGraphicFramePr>
          <p:nvPr>
            <p:ph idx="1"/>
            <p:extLst>
              <p:ext uri="{D42A27DB-BD31-4B8C-83A1-F6EECF244321}">
                <p14:modId xmlns:p14="http://schemas.microsoft.com/office/powerpoint/2010/main" val="365247566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9207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20892-308F-49EA-AC58-C41170D11B77}"/>
              </a:ext>
            </a:extLst>
          </p:cNvPr>
          <p:cNvSpPr>
            <a:spLocks noGrp="1"/>
          </p:cNvSpPr>
          <p:nvPr>
            <p:ph type="title"/>
          </p:nvPr>
        </p:nvSpPr>
        <p:spPr>
          <a:xfrm>
            <a:off x="761802" y="858982"/>
            <a:ext cx="3451060" cy="5152933"/>
          </a:xfrm>
        </p:spPr>
        <p:txBody>
          <a:bodyPr>
            <a:normAutofit/>
          </a:bodyPr>
          <a:lstStyle/>
          <a:p>
            <a:r>
              <a:rPr lang="en-US">
                <a:ea typeface="+mj-lt"/>
                <a:cs typeface="+mj-lt"/>
              </a:rPr>
              <a:t>Reliability &amp; Safety</a:t>
            </a:r>
          </a:p>
          <a:p>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3619012-C27D-41EE-B401-118AED301860}"/>
              </a:ext>
            </a:extLst>
          </p:cNvPr>
          <p:cNvGraphicFramePr>
            <a:graphicFrameLocks noGrp="1"/>
          </p:cNvGraphicFramePr>
          <p:nvPr>
            <p:ph idx="1"/>
            <p:extLst>
              <p:ext uri="{D42A27DB-BD31-4B8C-83A1-F6EECF244321}">
                <p14:modId xmlns:p14="http://schemas.microsoft.com/office/powerpoint/2010/main" val="230253901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015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3CD80-BBD1-4A98-87EB-EEA006647109}"/>
              </a:ext>
            </a:extLst>
          </p:cNvPr>
          <p:cNvSpPr>
            <a:spLocks noGrp="1"/>
          </p:cNvSpPr>
          <p:nvPr>
            <p:ph type="title"/>
          </p:nvPr>
        </p:nvSpPr>
        <p:spPr>
          <a:xfrm>
            <a:off x="761802" y="858982"/>
            <a:ext cx="3451060" cy="5152933"/>
          </a:xfrm>
        </p:spPr>
        <p:txBody>
          <a:bodyPr>
            <a:normAutofit/>
          </a:bodyPr>
          <a:lstStyle/>
          <a:p>
            <a:r>
              <a:rPr lang="en-US">
                <a:ea typeface="+mj-lt"/>
                <a:cs typeface="+mj-lt"/>
              </a:rPr>
              <a:t>Privacy &amp; Security</a:t>
            </a:r>
          </a:p>
          <a:p>
            <a:endParaRPr lang="en-US"/>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F2A0EF8-DF30-4D7D-B567-03899059C2BE}"/>
              </a:ext>
            </a:extLst>
          </p:cNvPr>
          <p:cNvGraphicFramePr>
            <a:graphicFrameLocks noGrp="1"/>
          </p:cNvGraphicFramePr>
          <p:nvPr>
            <p:ph idx="1"/>
            <p:extLst>
              <p:ext uri="{D42A27DB-BD31-4B8C-83A1-F6EECF244321}">
                <p14:modId xmlns:p14="http://schemas.microsoft.com/office/powerpoint/2010/main" val="303174415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71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850B75-88F9-CB12-0767-9FA52B2A5980}"/>
              </a:ext>
            </a:extLst>
          </p:cNvPr>
          <p:cNvSpPr>
            <a:spLocks noGrp="1"/>
          </p:cNvSpPr>
          <p:nvPr>
            <p:ph type="title"/>
          </p:nvPr>
        </p:nvSpPr>
        <p:spPr>
          <a:xfrm>
            <a:off x="761801" y="858982"/>
            <a:ext cx="10111983" cy="1515728"/>
          </a:xfrm>
        </p:spPr>
        <p:txBody>
          <a:bodyPr>
            <a:normAutofit/>
          </a:bodyPr>
          <a:lstStyle/>
          <a:p>
            <a:r>
              <a:rPr lang="en-US" b="1" dirty="0"/>
              <a:t>What is machine learning?</a:t>
            </a:r>
            <a:endParaRPr lang="en-US" dirty="0"/>
          </a:p>
          <a:p>
            <a:r>
              <a:rPr lang="en-US" dirty="0"/>
              <a:t>A case study example</a:t>
            </a:r>
          </a:p>
        </p:txBody>
      </p:sp>
      <p:sp>
        <p:nvSpPr>
          <p:cNvPr id="3" name="Content Placeholder 2">
            <a:extLst>
              <a:ext uri="{FF2B5EF4-FFF2-40B4-BE49-F238E27FC236}">
                <a16:creationId xmlns:a16="http://schemas.microsoft.com/office/drawing/2014/main" id="{EEBFDDD7-73F6-5F4C-480D-0C6DE399E8CC}"/>
              </a:ext>
            </a:extLst>
          </p:cNvPr>
          <p:cNvSpPr>
            <a:spLocks noGrp="1"/>
          </p:cNvSpPr>
          <p:nvPr>
            <p:ph idx="1"/>
          </p:nvPr>
        </p:nvSpPr>
        <p:spPr>
          <a:xfrm>
            <a:off x="761801" y="2980525"/>
            <a:ext cx="4880343" cy="3031390"/>
          </a:xfrm>
        </p:spPr>
        <p:txBody>
          <a:bodyPr vert="horz" lIns="91440" tIns="45720" rIns="91440" bIns="45720" rtlCol="0">
            <a:normAutofit/>
          </a:bodyPr>
          <a:lstStyle/>
          <a:p>
            <a:r>
              <a:rPr lang="en-US" i="1" dirty="0">
                <a:ea typeface="+mn-lt"/>
                <a:cs typeface="+mn-lt"/>
              </a:rPr>
              <a:t>Adventure Works Cycles</a:t>
            </a:r>
            <a:r>
              <a:rPr lang="en-US" dirty="0">
                <a:ea typeface="+mn-lt"/>
                <a:cs typeface="+mn-lt"/>
              </a:rPr>
              <a:t> is a business that rents cycles in a city. The business could use historic data to train a model that predicts daily rental demand to make sure sufficient staff and cycles are available.</a:t>
            </a:r>
            <a:endParaRPr lang="en-US" dirty="0"/>
          </a:p>
        </p:txBody>
      </p:sp>
      <p:pic>
        <p:nvPicPr>
          <p:cNvPr id="4" name="Picture 4" descr="A picture containing graphical user interface&#10;&#10;Description automatically generated">
            <a:extLst>
              <a:ext uri="{FF2B5EF4-FFF2-40B4-BE49-F238E27FC236}">
                <a16:creationId xmlns:a16="http://schemas.microsoft.com/office/drawing/2014/main" id="{77B09390-8E6C-E404-2A42-E2E3A6D32D00}"/>
              </a:ext>
            </a:extLst>
          </p:cNvPr>
          <p:cNvPicPr>
            <a:picLocks noChangeAspect="1"/>
          </p:cNvPicPr>
          <p:nvPr/>
        </p:nvPicPr>
        <p:blipFill rotWithShape="1">
          <a:blip r:embed="rId2"/>
          <a:srcRect l="6573" r="4" b="4"/>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95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AACCA-5D5E-4C3C-931F-B2BAFCB24385}"/>
              </a:ext>
            </a:extLst>
          </p:cNvPr>
          <p:cNvSpPr>
            <a:spLocks noGrp="1"/>
          </p:cNvSpPr>
          <p:nvPr>
            <p:ph type="title"/>
          </p:nvPr>
        </p:nvSpPr>
        <p:spPr>
          <a:xfrm>
            <a:off x="761802" y="709938"/>
            <a:ext cx="4826830" cy="5530141"/>
          </a:xfrm>
        </p:spPr>
        <p:txBody>
          <a:bodyPr>
            <a:normAutofit/>
          </a:bodyPr>
          <a:lstStyle/>
          <a:p>
            <a:r>
              <a:rPr lang="en-US">
                <a:ea typeface="+mj-lt"/>
                <a:cs typeface="+mj-lt"/>
              </a:rPr>
              <a:t>Inclusiveness</a:t>
            </a:r>
            <a:endParaRPr lang="en-US"/>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421264-7CF2-437F-B2BB-D80A5A3C7677}"/>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ea typeface="+mn-lt"/>
                <a:cs typeface="+mn-lt"/>
              </a:rPr>
              <a:t>AI systems should empower everyone and engage people.</a:t>
            </a:r>
          </a:p>
          <a:p>
            <a:endParaRPr lang="en-US"/>
          </a:p>
          <a:p>
            <a:r>
              <a:rPr lang="en-US">
                <a:ea typeface="+mn-lt"/>
                <a:cs typeface="+mn-lt"/>
              </a:rPr>
              <a:t>AI should bring benefits to all parts of society, regardless of physical ability, gender, sexual orientation, ethnicity, or other factors.</a:t>
            </a:r>
          </a:p>
          <a:p>
            <a:endParaRPr lang="en-US"/>
          </a:p>
          <a:p>
            <a:r>
              <a:rPr lang="en-US">
                <a:hlinkClick r:id="rId2"/>
              </a:rPr>
              <a:t>https://www.microsoft.com/en-us/videoplayer/embed/RE4vl9v?postJsllMsg=true</a:t>
            </a:r>
            <a:endParaRPr lang="en-US"/>
          </a:p>
        </p:txBody>
      </p:sp>
      <p:cxnSp>
        <p:nvCxnSpPr>
          <p:cNvPr id="34" name="Straight Connector 3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41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3419-AFF6-43EB-A207-2250BF6AF38C}"/>
              </a:ext>
            </a:extLst>
          </p:cNvPr>
          <p:cNvSpPr>
            <a:spLocks noGrp="1"/>
          </p:cNvSpPr>
          <p:nvPr>
            <p:ph type="title"/>
          </p:nvPr>
        </p:nvSpPr>
        <p:spPr>
          <a:xfrm>
            <a:off x="761801" y="858982"/>
            <a:ext cx="9589765" cy="1432273"/>
          </a:xfrm>
        </p:spPr>
        <p:txBody>
          <a:bodyPr>
            <a:normAutofit/>
          </a:bodyPr>
          <a:lstStyle/>
          <a:p>
            <a:r>
              <a:rPr lang="en-US" b="1"/>
              <a:t>Transparency</a:t>
            </a:r>
            <a:endParaRPr lang="en-US"/>
          </a:p>
          <a:p>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949D1BB-487D-4F10-B158-125EE3740AB0}"/>
              </a:ext>
            </a:extLst>
          </p:cNvPr>
          <p:cNvGraphicFramePr>
            <a:graphicFrameLocks noGrp="1"/>
          </p:cNvGraphicFramePr>
          <p:nvPr>
            <p:ph idx="1"/>
            <p:extLst>
              <p:ext uri="{D42A27DB-BD31-4B8C-83A1-F6EECF244321}">
                <p14:modId xmlns:p14="http://schemas.microsoft.com/office/powerpoint/2010/main" val="1218436392"/>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939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49B00-02C5-4CF5-801D-AEBF3B85EC2A}"/>
              </a:ext>
            </a:extLst>
          </p:cNvPr>
          <p:cNvSpPr>
            <a:spLocks noGrp="1"/>
          </p:cNvSpPr>
          <p:nvPr>
            <p:ph type="title"/>
          </p:nvPr>
        </p:nvSpPr>
        <p:spPr>
          <a:xfrm>
            <a:off x="761802" y="709938"/>
            <a:ext cx="4826830" cy="5530141"/>
          </a:xfrm>
        </p:spPr>
        <p:txBody>
          <a:bodyPr>
            <a:normAutofit/>
          </a:bodyPr>
          <a:lstStyle/>
          <a:p>
            <a:r>
              <a:rPr lang="en-US" b="1"/>
              <a:t>Accountability</a:t>
            </a:r>
            <a:endParaRPr lang="en-US"/>
          </a:p>
          <a:p>
            <a:endParaRPr lang="en-US"/>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55C536-C78B-49E7-8B55-EFB049C09F23}"/>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a:ea typeface="+mn-lt"/>
                <a:cs typeface="+mn-lt"/>
              </a:rPr>
              <a:t>People should be accountable for AI systems.</a:t>
            </a:r>
          </a:p>
          <a:p>
            <a:pPr>
              <a:lnSpc>
                <a:spcPct val="100000"/>
              </a:lnSpc>
            </a:pPr>
            <a:endParaRPr lang="en-US"/>
          </a:p>
          <a:p>
            <a:pPr>
              <a:lnSpc>
                <a:spcPct val="100000"/>
              </a:lnSpc>
            </a:pPr>
            <a:r>
              <a:rPr lang="en-US">
                <a:ea typeface="+mn-lt"/>
                <a:cs typeface="+mn-lt"/>
              </a:rPr>
              <a:t>Designers and developers of AI-based solution should work within a framework of governance and organizational principles that ensure the solution meets ethical and legal standards that are clearly defined.</a:t>
            </a:r>
          </a:p>
          <a:p>
            <a:pPr>
              <a:lnSpc>
                <a:spcPct val="100000"/>
              </a:lnSpc>
            </a:pPr>
            <a:r>
              <a:rPr lang="en-US">
                <a:hlinkClick r:id="rId2"/>
              </a:rPr>
              <a:t>https://www.microsoft.com/en-us/videoplayer/embed/RE4vvIk?postJsllMsg=true</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450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1D1E6-71F6-4AAE-87AF-33FAED7C8300}"/>
              </a:ext>
            </a:extLst>
          </p:cNvPr>
          <p:cNvSpPr>
            <a:spLocks noGrp="1"/>
          </p:cNvSpPr>
          <p:nvPr>
            <p:ph type="title"/>
          </p:nvPr>
        </p:nvSpPr>
        <p:spPr>
          <a:xfrm>
            <a:off x="761801" y="858982"/>
            <a:ext cx="9589765" cy="1432273"/>
          </a:xfrm>
        </p:spPr>
        <p:txBody>
          <a:bodyPr>
            <a:normAutofit/>
          </a:bodyPr>
          <a:lstStyle/>
          <a:p>
            <a:r>
              <a:rPr lang="en-US"/>
              <a:t>Microsoft AI Platform</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A0C37F4-7733-4AD1-B501-A730D0ACD285}"/>
              </a:ext>
            </a:extLst>
          </p:cNvPr>
          <p:cNvGraphicFramePr>
            <a:graphicFrameLocks noGrp="1"/>
          </p:cNvGraphicFramePr>
          <p:nvPr>
            <p:ph idx="1"/>
            <p:extLst>
              <p:ext uri="{D42A27DB-BD31-4B8C-83A1-F6EECF244321}">
                <p14:modId xmlns:p14="http://schemas.microsoft.com/office/powerpoint/2010/main" val="168422020"/>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2750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2B759-6854-4551-9E40-2232997CB31B}"/>
              </a:ext>
            </a:extLst>
          </p:cNvPr>
          <p:cNvSpPr>
            <a:spLocks noGrp="1"/>
          </p:cNvSpPr>
          <p:nvPr>
            <p:ph type="title"/>
          </p:nvPr>
        </p:nvSpPr>
        <p:spPr>
          <a:xfrm>
            <a:off x="761801" y="858982"/>
            <a:ext cx="9589765" cy="1432273"/>
          </a:xfrm>
        </p:spPr>
        <p:txBody>
          <a:bodyPr>
            <a:normAutofit/>
          </a:bodyPr>
          <a:lstStyle/>
          <a:p>
            <a:r>
              <a:rPr lang="en-US">
                <a:ea typeface="+mj-lt"/>
                <a:cs typeface="+mj-lt"/>
              </a:rPr>
              <a:t>Azure AI Services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5056D03-D6DD-43FE-BB94-6E08219D7588}"/>
              </a:ext>
            </a:extLst>
          </p:cNvPr>
          <p:cNvGraphicFramePr>
            <a:graphicFrameLocks noGrp="1"/>
          </p:cNvGraphicFramePr>
          <p:nvPr>
            <p:ph idx="1"/>
            <p:extLst>
              <p:ext uri="{D42A27DB-BD31-4B8C-83A1-F6EECF244321}">
                <p14:modId xmlns:p14="http://schemas.microsoft.com/office/powerpoint/2010/main" val="1808481894"/>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043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E4F6-3375-4177-A8A4-3C6F83DC83E8}"/>
              </a:ext>
            </a:extLst>
          </p:cNvPr>
          <p:cNvSpPr>
            <a:spLocks noGrp="1"/>
          </p:cNvSpPr>
          <p:nvPr>
            <p:ph type="title"/>
          </p:nvPr>
        </p:nvSpPr>
        <p:spPr>
          <a:xfrm>
            <a:off x="761801" y="858982"/>
            <a:ext cx="9589765" cy="1432273"/>
          </a:xfrm>
        </p:spPr>
        <p:txBody>
          <a:bodyPr>
            <a:normAutofit/>
          </a:bodyPr>
          <a:lstStyle/>
          <a:p>
            <a:r>
              <a:rPr lang="en-US"/>
              <a:t>Azure Infrastructure</a:t>
            </a:r>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663C164-CD6A-4517-BF61-DDAA904D3B3E}"/>
              </a:ext>
            </a:extLst>
          </p:cNvPr>
          <p:cNvGraphicFramePr>
            <a:graphicFrameLocks noGrp="1"/>
          </p:cNvGraphicFramePr>
          <p:nvPr>
            <p:ph idx="1"/>
            <p:extLst>
              <p:ext uri="{D42A27DB-BD31-4B8C-83A1-F6EECF244321}">
                <p14:modId xmlns:p14="http://schemas.microsoft.com/office/powerpoint/2010/main" val="180519145"/>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610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25128-FA47-40E4-95CE-4B7B291A5C2F}"/>
              </a:ext>
            </a:extLst>
          </p:cNvPr>
          <p:cNvSpPr>
            <a:spLocks noGrp="1"/>
          </p:cNvSpPr>
          <p:nvPr>
            <p:ph type="title"/>
          </p:nvPr>
        </p:nvSpPr>
        <p:spPr>
          <a:xfrm>
            <a:off x="761801" y="858982"/>
            <a:ext cx="9589765" cy="1432273"/>
          </a:xfrm>
        </p:spPr>
        <p:txBody>
          <a:bodyPr>
            <a:normAutofit/>
          </a:bodyPr>
          <a:lstStyle/>
          <a:p>
            <a:r>
              <a:rPr lang="en-US"/>
              <a:t>AI on Data</a:t>
            </a:r>
          </a:p>
        </p:txBody>
      </p:sp>
      <p:sp>
        <p:nvSpPr>
          <p:cNvPr id="3" name="Content Placeholder 2">
            <a:extLst>
              <a:ext uri="{FF2B5EF4-FFF2-40B4-BE49-F238E27FC236}">
                <a16:creationId xmlns:a16="http://schemas.microsoft.com/office/drawing/2014/main" id="{A1AAC524-9EF8-489F-8EF1-4798900DFDA0}"/>
              </a:ext>
            </a:extLst>
          </p:cNvPr>
          <p:cNvSpPr>
            <a:spLocks noGrp="1"/>
          </p:cNvSpPr>
          <p:nvPr>
            <p:ph idx="1"/>
          </p:nvPr>
        </p:nvSpPr>
        <p:spPr>
          <a:xfrm>
            <a:off x="761800" y="2980525"/>
            <a:ext cx="9590349" cy="3031390"/>
          </a:xfrm>
        </p:spPr>
        <p:txBody>
          <a:bodyPr vert="horz" lIns="91440" tIns="45720" rIns="91440" bIns="45720" rtlCol="0">
            <a:normAutofit/>
          </a:bodyPr>
          <a:lstStyle/>
          <a:p>
            <a:r>
              <a:rPr lang="en-US"/>
              <a:t>Cosmos DB</a:t>
            </a:r>
          </a:p>
          <a:p>
            <a:r>
              <a:rPr lang="en-US"/>
              <a:t>My SQL DB</a:t>
            </a:r>
          </a:p>
          <a:p>
            <a:r>
              <a:rPr lang="en-US"/>
              <a:t>SQL DB</a:t>
            </a:r>
          </a:p>
          <a:p>
            <a:r>
              <a:rPr lang="en-US"/>
              <a:t>Data Lake</a:t>
            </a:r>
          </a:p>
        </p:txBody>
      </p:sp>
      <p:cxnSp>
        <p:nvCxnSpPr>
          <p:cNvPr id="14"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005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9A912-132B-4880-9C46-B7A7C5614145}"/>
              </a:ext>
            </a:extLst>
          </p:cNvPr>
          <p:cNvSpPr>
            <a:spLocks noGrp="1"/>
          </p:cNvSpPr>
          <p:nvPr>
            <p:ph type="title"/>
          </p:nvPr>
        </p:nvSpPr>
        <p:spPr>
          <a:xfrm>
            <a:off x="761801" y="858982"/>
            <a:ext cx="9589765" cy="1432273"/>
          </a:xfrm>
        </p:spPr>
        <p:txBody>
          <a:bodyPr>
            <a:normAutofit/>
          </a:bodyPr>
          <a:lstStyle/>
          <a:p>
            <a:r>
              <a:rPr lang="en-US"/>
              <a:t>AI to Compute</a:t>
            </a:r>
          </a:p>
        </p:txBody>
      </p:sp>
      <p:sp>
        <p:nvSpPr>
          <p:cNvPr id="3" name="Content Placeholder 2">
            <a:extLst>
              <a:ext uri="{FF2B5EF4-FFF2-40B4-BE49-F238E27FC236}">
                <a16:creationId xmlns:a16="http://schemas.microsoft.com/office/drawing/2014/main" id="{FF8281D7-31EA-4D46-9524-E327F9DFB812}"/>
              </a:ext>
            </a:extLst>
          </p:cNvPr>
          <p:cNvSpPr>
            <a:spLocks noGrp="1"/>
          </p:cNvSpPr>
          <p:nvPr>
            <p:ph idx="1"/>
          </p:nvPr>
        </p:nvSpPr>
        <p:spPr>
          <a:xfrm>
            <a:off x="761800" y="2980525"/>
            <a:ext cx="9590349" cy="3031390"/>
          </a:xfrm>
        </p:spPr>
        <p:txBody>
          <a:bodyPr vert="horz" lIns="91440" tIns="45720" rIns="91440" bIns="45720" rtlCol="0">
            <a:normAutofit/>
          </a:bodyPr>
          <a:lstStyle/>
          <a:p>
            <a:r>
              <a:rPr lang="en-US"/>
              <a:t>Spark</a:t>
            </a:r>
          </a:p>
          <a:p>
            <a:r>
              <a:rPr lang="en-US"/>
              <a:t>AKS</a:t>
            </a:r>
          </a:p>
          <a:p>
            <a:r>
              <a:rPr lang="en-US"/>
              <a:t>IoT Edge</a:t>
            </a:r>
          </a:p>
          <a:p>
            <a:r>
              <a:rPr lang="en-US"/>
              <a:t>Azure Databricks</a:t>
            </a:r>
          </a:p>
          <a:p>
            <a:r>
              <a:rPr lang="en-US">
                <a:hlinkClick r:id="rId2"/>
              </a:rPr>
              <a:t>Data Science Virtual Machines</a:t>
            </a:r>
            <a:endParaRPr lang="en-US"/>
          </a:p>
          <a:p>
            <a:r>
              <a:rPr lang="en-US"/>
              <a:t>DLVM</a:t>
            </a:r>
          </a:p>
          <a:p>
            <a:endParaRPr lang="en-US"/>
          </a:p>
        </p:txBody>
      </p:sp>
      <p:cxnSp>
        <p:nvCxnSpPr>
          <p:cNvPr id="14"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15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C8E6E-1913-4E16-B232-4ABDA31BD258}"/>
              </a:ext>
            </a:extLst>
          </p:cNvPr>
          <p:cNvSpPr>
            <a:spLocks noGrp="1"/>
          </p:cNvSpPr>
          <p:nvPr>
            <p:ph type="title"/>
          </p:nvPr>
        </p:nvSpPr>
        <p:spPr>
          <a:xfrm>
            <a:off x="761801" y="296712"/>
            <a:ext cx="9906199" cy="1157242"/>
          </a:xfrm>
        </p:spPr>
        <p:txBody>
          <a:bodyPr>
            <a:normAutofit/>
          </a:bodyPr>
          <a:lstStyle/>
          <a:p>
            <a:pPr algn="ctr"/>
            <a:r>
              <a:rPr lang="en-US"/>
              <a:t>Tools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8831FB-F1D8-4D3F-9948-43713A9683C3}"/>
              </a:ext>
            </a:extLst>
          </p:cNvPr>
          <p:cNvGraphicFramePr>
            <a:graphicFrameLocks noGrp="1"/>
          </p:cNvGraphicFramePr>
          <p:nvPr>
            <p:ph idx="1"/>
            <p:extLst>
              <p:ext uri="{D42A27DB-BD31-4B8C-83A1-F6EECF244321}">
                <p14:modId xmlns:p14="http://schemas.microsoft.com/office/powerpoint/2010/main" val="4056732967"/>
              </p:ext>
            </p:extLst>
          </p:nvPr>
        </p:nvGraphicFramePr>
        <p:xfrm>
          <a:off x="1198756" y="1827569"/>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4104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1DE7-DEB6-4CAA-ADC7-366570D71CC5}"/>
              </a:ext>
            </a:extLst>
          </p:cNvPr>
          <p:cNvSpPr>
            <a:spLocks noGrp="1"/>
          </p:cNvSpPr>
          <p:nvPr>
            <p:ph type="title"/>
          </p:nvPr>
        </p:nvSpPr>
        <p:spPr/>
        <p:txBody>
          <a:bodyPr/>
          <a:lstStyle/>
          <a:p>
            <a:r>
              <a:rPr lang="en-US"/>
              <a:t>Azure ML</a:t>
            </a:r>
          </a:p>
        </p:txBody>
      </p:sp>
      <p:sp>
        <p:nvSpPr>
          <p:cNvPr id="3" name="Content Placeholder 2">
            <a:extLst>
              <a:ext uri="{FF2B5EF4-FFF2-40B4-BE49-F238E27FC236}">
                <a16:creationId xmlns:a16="http://schemas.microsoft.com/office/drawing/2014/main" id="{64B99381-82E4-4976-B862-6D8FFF540334}"/>
              </a:ext>
            </a:extLst>
          </p:cNvPr>
          <p:cNvSpPr>
            <a:spLocks noGrp="1"/>
          </p:cNvSpPr>
          <p:nvPr>
            <p:ph idx="1"/>
          </p:nvPr>
        </p:nvSpPr>
        <p:spPr/>
        <p:txBody>
          <a:bodyPr vert="horz" lIns="91440" tIns="45720" rIns="91440" bIns="45720" rtlCol="0" anchor="t">
            <a:normAutofit/>
          </a:bodyPr>
          <a:lstStyle/>
          <a:p>
            <a:r>
              <a:rPr lang="en-US"/>
              <a:t>Azure ML VS code</a:t>
            </a:r>
          </a:p>
          <a:p>
            <a:r>
              <a:rPr lang="en-US"/>
              <a:t>Azure ML studio</a:t>
            </a:r>
          </a:p>
          <a:p>
            <a:r>
              <a:rPr lang="en-US"/>
              <a:t>Azure ML Workspace</a:t>
            </a:r>
          </a:p>
        </p:txBody>
      </p:sp>
    </p:spTree>
    <p:extLst>
      <p:ext uri="{BB962C8B-B14F-4D97-AF65-F5344CB8AC3E}">
        <p14:creationId xmlns:p14="http://schemas.microsoft.com/office/powerpoint/2010/main" val="400498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87DE3-8A7B-43A4-BE28-93171FCA6FB6}"/>
              </a:ext>
            </a:extLst>
          </p:cNvPr>
          <p:cNvSpPr>
            <a:spLocks noGrp="1"/>
          </p:cNvSpPr>
          <p:nvPr>
            <p:ph type="title"/>
          </p:nvPr>
        </p:nvSpPr>
        <p:spPr>
          <a:xfrm>
            <a:off x="761801" y="858982"/>
            <a:ext cx="9589765" cy="1432273"/>
          </a:xfrm>
        </p:spPr>
        <p:txBody>
          <a:bodyPr>
            <a:normAutofit/>
          </a:bodyPr>
          <a:lstStyle/>
          <a:p>
            <a:r>
              <a:rPr lang="en-US"/>
              <a:t>Learning Algorithms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4EC0E8-31ED-4892-8E40-1E40011DBCA1}"/>
              </a:ext>
            </a:extLst>
          </p:cNvPr>
          <p:cNvGraphicFramePr>
            <a:graphicFrameLocks noGrp="1"/>
          </p:cNvGraphicFramePr>
          <p:nvPr>
            <p:ph idx="1"/>
            <p:extLst>
              <p:ext uri="{D42A27DB-BD31-4B8C-83A1-F6EECF244321}">
                <p14:modId xmlns:p14="http://schemas.microsoft.com/office/powerpoint/2010/main" val="3600565364"/>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68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02E4-312C-4231-8C13-09343B3D6737}"/>
              </a:ext>
            </a:extLst>
          </p:cNvPr>
          <p:cNvSpPr>
            <a:spLocks noGrp="1"/>
          </p:cNvSpPr>
          <p:nvPr>
            <p:ph type="title"/>
          </p:nvPr>
        </p:nvSpPr>
        <p:spPr/>
        <p:txBody>
          <a:bodyPr/>
          <a:lstStyle/>
          <a:p>
            <a:pPr>
              <a:spcBef>
                <a:spcPts val="0"/>
              </a:spcBef>
            </a:pPr>
            <a:r>
              <a:rPr lang="en-US">
                <a:ea typeface="+mj-lt"/>
                <a:cs typeface="+mj-lt"/>
              </a:rPr>
              <a:t>Deep Learning Frameworks</a:t>
            </a:r>
          </a:p>
          <a:p>
            <a:endParaRPr lang="en-US"/>
          </a:p>
        </p:txBody>
      </p:sp>
      <p:sp>
        <p:nvSpPr>
          <p:cNvPr id="3" name="Content Placeholder 2">
            <a:extLst>
              <a:ext uri="{FF2B5EF4-FFF2-40B4-BE49-F238E27FC236}">
                <a16:creationId xmlns:a16="http://schemas.microsoft.com/office/drawing/2014/main" id="{6BE0F3DB-515C-40CF-B5F9-80BC67F24354}"/>
              </a:ext>
            </a:extLst>
          </p:cNvPr>
          <p:cNvSpPr>
            <a:spLocks noGrp="1"/>
          </p:cNvSpPr>
          <p:nvPr>
            <p:ph idx="1"/>
          </p:nvPr>
        </p:nvSpPr>
        <p:spPr/>
        <p:txBody>
          <a:bodyPr vert="horz" lIns="91440" tIns="45720" rIns="91440" bIns="45720" rtlCol="0" anchor="t">
            <a:normAutofit/>
          </a:bodyPr>
          <a:lstStyle/>
          <a:p>
            <a:r>
              <a:rPr lang="en-US"/>
              <a:t>Cognitive Tool Kit</a:t>
            </a:r>
          </a:p>
          <a:p>
            <a:r>
              <a:rPr lang="en-US"/>
              <a:t>TensorFlow</a:t>
            </a:r>
          </a:p>
          <a:p>
            <a:r>
              <a:rPr lang="en-US"/>
              <a:t>Caffe</a:t>
            </a:r>
          </a:p>
          <a:p>
            <a:r>
              <a:rPr lang="en-US" err="1"/>
              <a:t>SciKit</a:t>
            </a:r>
            <a:r>
              <a:rPr lang="en-US"/>
              <a:t> Learn</a:t>
            </a:r>
          </a:p>
          <a:p>
            <a:r>
              <a:rPr lang="en-US" err="1"/>
              <a:t>Keras</a:t>
            </a:r>
          </a:p>
        </p:txBody>
      </p:sp>
    </p:spTree>
    <p:extLst>
      <p:ext uri="{BB962C8B-B14F-4D97-AF65-F5344CB8AC3E}">
        <p14:creationId xmlns:p14="http://schemas.microsoft.com/office/powerpoint/2010/main" val="2261922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9ACF3-60A5-47C9-8F79-FE323CAE5D38}"/>
              </a:ext>
            </a:extLst>
          </p:cNvPr>
          <p:cNvSpPr>
            <a:spLocks noGrp="1"/>
          </p:cNvSpPr>
          <p:nvPr>
            <p:ph type="title"/>
          </p:nvPr>
        </p:nvSpPr>
        <p:spPr>
          <a:xfrm>
            <a:off x="761802" y="858982"/>
            <a:ext cx="3451060" cy="5152933"/>
          </a:xfrm>
        </p:spPr>
        <p:txBody>
          <a:bodyPr>
            <a:normAutofit/>
          </a:bodyPr>
          <a:lstStyle/>
          <a:p>
            <a:r>
              <a:rPr lang="en-US"/>
              <a:t>Conda With Jupyter Notebook</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4027FB-EA6D-4885-BEB8-C5094A2D3743}"/>
              </a:ext>
            </a:extLst>
          </p:cNvPr>
          <p:cNvGraphicFramePr>
            <a:graphicFrameLocks noGrp="1"/>
          </p:cNvGraphicFramePr>
          <p:nvPr>
            <p:ph idx="1"/>
            <p:extLst>
              <p:ext uri="{D42A27DB-BD31-4B8C-83A1-F6EECF244321}">
                <p14:modId xmlns:p14="http://schemas.microsoft.com/office/powerpoint/2010/main" val="276288034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226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1EB1-B155-44D6-BE01-3FFD3590A0E4}"/>
              </a:ext>
            </a:extLst>
          </p:cNvPr>
          <p:cNvSpPr>
            <a:spLocks noGrp="1"/>
          </p:cNvSpPr>
          <p:nvPr>
            <p:ph type="title"/>
          </p:nvPr>
        </p:nvSpPr>
        <p:spPr/>
        <p:txBody>
          <a:bodyPr/>
          <a:lstStyle/>
          <a:p>
            <a:r>
              <a:rPr lang="en-US"/>
              <a:t>Jupyter Notebook</a:t>
            </a:r>
          </a:p>
        </p:txBody>
      </p:sp>
      <p:sp>
        <p:nvSpPr>
          <p:cNvPr id="3" name="Content Placeholder 2">
            <a:extLst>
              <a:ext uri="{FF2B5EF4-FFF2-40B4-BE49-F238E27FC236}">
                <a16:creationId xmlns:a16="http://schemas.microsoft.com/office/drawing/2014/main" id="{E79E30A8-41C0-4BEB-985E-776459E7EA84}"/>
              </a:ext>
            </a:extLst>
          </p:cNvPr>
          <p:cNvSpPr>
            <a:spLocks noGrp="1"/>
          </p:cNvSpPr>
          <p:nvPr>
            <p:ph idx="1"/>
          </p:nvPr>
        </p:nvSpPr>
        <p:spPr/>
        <p:txBody>
          <a:bodyPr vert="horz" lIns="91440" tIns="45720" rIns="91440" bIns="45720" rtlCol="0" anchor="t">
            <a:normAutofit/>
          </a:bodyPr>
          <a:lstStyle/>
          <a:p>
            <a:r>
              <a:rPr lang="en-US"/>
              <a:t>Preferable for ML tasks</a:t>
            </a:r>
          </a:p>
          <a:p>
            <a:r>
              <a:rPr lang="en-US"/>
              <a:t>Open source</a:t>
            </a:r>
          </a:p>
          <a:p>
            <a:r>
              <a:rPr lang="en-US"/>
              <a:t>Can share via GitHub, </a:t>
            </a:r>
            <a:r>
              <a:rPr lang="en-US" err="1"/>
              <a:t>JupyterHub</a:t>
            </a:r>
            <a:r>
              <a:rPr lang="en-US"/>
              <a:t> and Azure</a:t>
            </a:r>
          </a:p>
          <a:p>
            <a:r>
              <a:rPr lang="en-US"/>
              <a:t>Multi language support (Python, Julia and R)</a:t>
            </a:r>
          </a:p>
          <a:p>
            <a:endParaRPr lang="en-US"/>
          </a:p>
        </p:txBody>
      </p:sp>
    </p:spTree>
    <p:extLst>
      <p:ext uri="{BB962C8B-B14F-4D97-AF65-F5344CB8AC3E}">
        <p14:creationId xmlns:p14="http://schemas.microsoft.com/office/powerpoint/2010/main" val="1891323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F1085-6A37-4F4A-A32B-92961096923D}"/>
              </a:ext>
            </a:extLst>
          </p:cNvPr>
          <p:cNvSpPr>
            <a:spLocks noGrp="1"/>
          </p:cNvSpPr>
          <p:nvPr>
            <p:ph type="title"/>
          </p:nvPr>
        </p:nvSpPr>
        <p:spPr>
          <a:xfrm>
            <a:off x="761802" y="858982"/>
            <a:ext cx="3451060" cy="5152933"/>
          </a:xfrm>
        </p:spPr>
        <p:txBody>
          <a:bodyPr>
            <a:normAutofit/>
          </a:bodyPr>
          <a:lstStyle/>
          <a:p>
            <a:r>
              <a:rPr lang="en-US"/>
              <a:t>Azure Notebooks</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6490F57-1439-4BD4-803A-02039428E131}"/>
              </a:ext>
            </a:extLst>
          </p:cNvPr>
          <p:cNvGraphicFramePr>
            <a:graphicFrameLocks noGrp="1"/>
          </p:cNvGraphicFramePr>
          <p:nvPr>
            <p:ph idx="1"/>
            <p:extLst>
              <p:ext uri="{D42A27DB-BD31-4B8C-83A1-F6EECF244321}">
                <p14:modId xmlns:p14="http://schemas.microsoft.com/office/powerpoint/2010/main" val="83760310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598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DF9AA-DB47-4756-BC99-D1F5028E029F}"/>
              </a:ext>
            </a:extLst>
          </p:cNvPr>
          <p:cNvSpPr>
            <a:spLocks noGrp="1"/>
          </p:cNvSpPr>
          <p:nvPr>
            <p:ph type="title"/>
          </p:nvPr>
        </p:nvSpPr>
        <p:spPr>
          <a:xfrm>
            <a:off x="761802" y="858982"/>
            <a:ext cx="3451060" cy="5152933"/>
          </a:xfrm>
        </p:spPr>
        <p:txBody>
          <a:bodyPr>
            <a:normAutofit/>
          </a:bodyPr>
          <a:lstStyle/>
          <a:p>
            <a:r>
              <a:rPr lang="en-US"/>
              <a:t>Azure Notebook</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91C770C-EA00-48D3-A037-F676D0E0913F}"/>
              </a:ext>
            </a:extLst>
          </p:cNvPr>
          <p:cNvGraphicFramePr>
            <a:graphicFrameLocks noGrp="1"/>
          </p:cNvGraphicFramePr>
          <p:nvPr>
            <p:ph idx="1"/>
            <p:extLst>
              <p:ext uri="{D42A27DB-BD31-4B8C-83A1-F6EECF244321}">
                <p14:modId xmlns:p14="http://schemas.microsoft.com/office/powerpoint/2010/main" val="14505630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642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9EB2B-3990-41D0-A1F9-D16B95AA4615}"/>
              </a:ext>
            </a:extLst>
          </p:cNvPr>
          <p:cNvSpPr>
            <a:spLocks noGrp="1"/>
          </p:cNvSpPr>
          <p:nvPr>
            <p:ph type="title"/>
          </p:nvPr>
        </p:nvSpPr>
        <p:spPr>
          <a:xfrm>
            <a:off x="761802" y="858982"/>
            <a:ext cx="3451060" cy="5152933"/>
          </a:xfrm>
        </p:spPr>
        <p:txBody>
          <a:bodyPr>
            <a:normAutofit/>
          </a:bodyPr>
          <a:lstStyle/>
          <a:p>
            <a:r>
              <a:rPr lang="en-US"/>
              <a:t>DSVM/DLVM</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B1ABD88-3B0F-4FBB-BD0F-225984F63D71}"/>
              </a:ext>
            </a:extLst>
          </p:cNvPr>
          <p:cNvGraphicFramePr>
            <a:graphicFrameLocks noGrp="1"/>
          </p:cNvGraphicFramePr>
          <p:nvPr>
            <p:ph idx="1"/>
            <p:extLst>
              <p:ext uri="{D42A27DB-BD31-4B8C-83A1-F6EECF244321}">
                <p14:modId xmlns:p14="http://schemas.microsoft.com/office/powerpoint/2010/main" val="263529390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694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8E968-C921-4FA2-AC64-143E5F413F2B}"/>
              </a:ext>
            </a:extLst>
          </p:cNvPr>
          <p:cNvSpPr>
            <a:spLocks noGrp="1"/>
          </p:cNvSpPr>
          <p:nvPr>
            <p:ph type="title"/>
          </p:nvPr>
        </p:nvSpPr>
        <p:spPr>
          <a:xfrm>
            <a:off x="761802" y="858982"/>
            <a:ext cx="3451060" cy="5152933"/>
          </a:xfrm>
        </p:spPr>
        <p:txBody>
          <a:bodyPr>
            <a:normAutofit/>
          </a:bodyPr>
          <a:lstStyle/>
          <a:p>
            <a:r>
              <a:rPr lang="en-US"/>
              <a:t>Cloud based VM</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0D26DF8-735C-41AD-A1CE-AB727AF4C7F3}"/>
              </a:ext>
            </a:extLst>
          </p:cNvPr>
          <p:cNvGraphicFramePr>
            <a:graphicFrameLocks noGrp="1"/>
          </p:cNvGraphicFramePr>
          <p:nvPr>
            <p:ph idx="1"/>
            <p:extLst>
              <p:ext uri="{D42A27DB-BD31-4B8C-83A1-F6EECF244321}">
                <p14:modId xmlns:p14="http://schemas.microsoft.com/office/powerpoint/2010/main" val="290173761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5820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DF0BB-9221-48F1-87C3-61BA6683B26C}"/>
              </a:ext>
            </a:extLst>
          </p:cNvPr>
          <p:cNvSpPr>
            <a:spLocks noGrp="1"/>
          </p:cNvSpPr>
          <p:nvPr>
            <p:ph type="title"/>
          </p:nvPr>
        </p:nvSpPr>
        <p:spPr>
          <a:xfrm>
            <a:off x="761802" y="858982"/>
            <a:ext cx="3451060" cy="5152933"/>
          </a:xfrm>
        </p:spPr>
        <p:txBody>
          <a:bodyPr>
            <a:normAutofit/>
          </a:bodyPr>
          <a:lstStyle/>
          <a:p>
            <a:r>
              <a:rPr lang="en-US"/>
              <a:t>ML studio</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BC706A9-B1C4-45A1-ADC0-904592581F23}"/>
              </a:ext>
            </a:extLst>
          </p:cNvPr>
          <p:cNvGraphicFramePr>
            <a:graphicFrameLocks noGrp="1"/>
          </p:cNvGraphicFramePr>
          <p:nvPr>
            <p:ph idx="1"/>
            <p:extLst>
              <p:ext uri="{D42A27DB-BD31-4B8C-83A1-F6EECF244321}">
                <p14:modId xmlns:p14="http://schemas.microsoft.com/office/powerpoint/2010/main" val="1665237023"/>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6996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8BEF0-6A74-43AC-8125-4901AF9CCEB8}"/>
              </a:ext>
            </a:extLst>
          </p:cNvPr>
          <p:cNvSpPr>
            <a:spLocks noGrp="1"/>
          </p:cNvSpPr>
          <p:nvPr>
            <p:ph type="title"/>
          </p:nvPr>
        </p:nvSpPr>
        <p:spPr>
          <a:xfrm>
            <a:off x="761802" y="858982"/>
            <a:ext cx="3451060" cy="5152933"/>
          </a:xfrm>
        </p:spPr>
        <p:txBody>
          <a:bodyPr>
            <a:normAutofit/>
          </a:bodyPr>
          <a:lstStyle/>
          <a:p>
            <a:r>
              <a:rPr lang="en-US"/>
              <a:t>ML Service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1922413-77C0-49F2-8D17-BD88D2805E80}"/>
              </a:ext>
            </a:extLst>
          </p:cNvPr>
          <p:cNvGraphicFramePr>
            <a:graphicFrameLocks noGrp="1"/>
          </p:cNvGraphicFramePr>
          <p:nvPr>
            <p:ph idx="1"/>
            <p:extLst>
              <p:ext uri="{D42A27DB-BD31-4B8C-83A1-F6EECF244321}">
                <p14:modId xmlns:p14="http://schemas.microsoft.com/office/powerpoint/2010/main" val="23432723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6483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7EF56-B487-43A2-88F2-C8F12FA48BEF}"/>
              </a:ext>
            </a:extLst>
          </p:cNvPr>
          <p:cNvSpPr>
            <a:spLocks noGrp="1"/>
          </p:cNvSpPr>
          <p:nvPr>
            <p:ph type="title"/>
          </p:nvPr>
        </p:nvSpPr>
        <p:spPr>
          <a:xfrm>
            <a:off x="761801" y="956281"/>
            <a:ext cx="9906799" cy="2010284"/>
          </a:xfrm>
        </p:spPr>
        <p:txBody>
          <a:bodyPr anchor="b">
            <a:normAutofit/>
          </a:bodyPr>
          <a:lstStyle/>
          <a:p>
            <a:r>
              <a:rPr lang="en-US"/>
              <a:t>Visual Studio</a:t>
            </a:r>
          </a:p>
        </p:txBody>
      </p:sp>
      <p:sp>
        <p:nvSpPr>
          <p:cNvPr id="3" name="Content Placeholder 2">
            <a:extLst>
              <a:ext uri="{FF2B5EF4-FFF2-40B4-BE49-F238E27FC236}">
                <a16:creationId xmlns:a16="http://schemas.microsoft.com/office/drawing/2014/main" id="{AD85902D-D8D7-4CA5-867F-54C02D4EC153}"/>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17 languages supported</a:t>
            </a:r>
          </a:p>
          <a:p>
            <a:r>
              <a:rPr lang="en-US"/>
              <a:t>Inbuilt Git</a:t>
            </a:r>
          </a:p>
          <a:p>
            <a:r>
              <a:rPr lang="en-US"/>
              <a:t>Integrated Debugger</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70957"/>
      </p:ext>
    </p:extLst>
  </p:cSld>
  <p:clrMapOvr>
    <a:masterClrMapping/>
  </p:clrMapOvr>
</p:sld>
</file>

<file path=ppt/theme/theme1.xml><?xml version="1.0" encoding="utf-8"?>
<a:theme xmlns:a="http://schemas.openxmlformats.org/drawingml/2006/main" name="BevelVTI">
  <a:themeElements>
    <a:clrScheme name="AnalogousFromRegularSeedLeftStep">
      <a:dk1>
        <a:srgbClr val="000000"/>
      </a:dk1>
      <a:lt1>
        <a:srgbClr val="FFFFFF"/>
      </a:lt1>
      <a:dk2>
        <a:srgbClr val="39213B"/>
      </a:dk2>
      <a:lt2>
        <a:srgbClr val="E2E8E7"/>
      </a:lt2>
      <a:accent1>
        <a:srgbClr val="D13F62"/>
      </a:accent1>
      <a:accent2>
        <a:srgbClr val="BF2D8D"/>
      </a:accent2>
      <a:accent3>
        <a:srgbClr val="C63FD1"/>
      </a:accent3>
      <a:accent4>
        <a:srgbClr val="772DBF"/>
      </a:accent4>
      <a:accent5>
        <a:srgbClr val="4D3FD1"/>
      </a:accent5>
      <a:accent6>
        <a:srgbClr val="2D5DBF"/>
      </a:accent6>
      <a:hlink>
        <a:srgbClr val="31937B"/>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117</Slides>
  <Notes>0</Notes>
  <HiddenSlides>1</HiddenSlide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BevelVTI</vt:lpstr>
      <vt:lpstr>One Week Training Program on Azure AI Fundamentals  22.11.2022 -- 30.11.2022</vt:lpstr>
      <vt:lpstr>Azure AI Fundamentals (AI-900)</vt:lpstr>
      <vt:lpstr>Introduction to AI </vt:lpstr>
      <vt:lpstr>What is AI</vt:lpstr>
      <vt:lpstr>Key Elements of AI</vt:lpstr>
      <vt:lpstr>Understand machine learning </vt:lpstr>
      <vt:lpstr>How machine learning works</vt:lpstr>
      <vt:lpstr>What is machine learning? A case study example</vt:lpstr>
      <vt:lpstr>Learning Algorithms</vt:lpstr>
      <vt:lpstr>Real time problems</vt:lpstr>
      <vt:lpstr>Regression</vt:lpstr>
      <vt:lpstr>Advantages &amp; Limitations of Regression</vt:lpstr>
      <vt:lpstr>Applications</vt:lpstr>
      <vt:lpstr>Classification</vt:lpstr>
      <vt:lpstr>Binary Classification Problems</vt:lpstr>
      <vt:lpstr>Categorical Classification Problem</vt:lpstr>
      <vt:lpstr>Machine learning in Microsoft Azure </vt:lpstr>
      <vt:lpstr>What is Azure Machine Learning studio? </vt:lpstr>
      <vt:lpstr>Azure Machine Learning Studio</vt:lpstr>
      <vt:lpstr>Azure Machine Learning compute </vt:lpstr>
      <vt:lpstr>Compute Instance</vt:lpstr>
      <vt:lpstr>Compute Clusters</vt:lpstr>
      <vt:lpstr>Attached Compute </vt:lpstr>
      <vt:lpstr>Inference Clusters </vt:lpstr>
      <vt:lpstr>Automated machine learning</vt:lpstr>
      <vt:lpstr>AutoML process </vt:lpstr>
      <vt:lpstr>Prepare data </vt:lpstr>
      <vt:lpstr>Prepare data</vt:lpstr>
      <vt:lpstr>Train model </vt:lpstr>
      <vt:lpstr>Train model</vt:lpstr>
      <vt:lpstr>Evaluate performance </vt:lpstr>
      <vt:lpstr>Deploy a predictive service </vt:lpstr>
      <vt:lpstr>Azure Machine Learning designer</vt:lpstr>
      <vt:lpstr>ML Studio Classic</vt:lpstr>
      <vt:lpstr>ML studio Classic</vt:lpstr>
      <vt:lpstr>PowerPoint Presentation</vt:lpstr>
      <vt:lpstr>PowerPoint Presentation</vt:lpstr>
      <vt:lpstr>PowerPoint Presentation</vt:lpstr>
      <vt:lpstr>Missing Value Information for each Column</vt:lpstr>
      <vt:lpstr>Remove "Normalized loss column due to more missing values"</vt:lpstr>
      <vt:lpstr>Missing Values Treatment</vt:lpstr>
      <vt:lpstr>Feature Engineering</vt:lpstr>
      <vt:lpstr>Data Split</vt:lpstr>
      <vt:lpstr>Train Model (Linear Regression Model)</vt:lpstr>
      <vt:lpstr>Test Model</vt:lpstr>
      <vt:lpstr>Evaluate Model</vt:lpstr>
      <vt:lpstr>Data and compute management</vt:lpstr>
      <vt:lpstr>Pipeline</vt:lpstr>
      <vt:lpstr>Understand anomaly detection </vt:lpstr>
      <vt:lpstr>Understand computer vision </vt:lpstr>
      <vt:lpstr>Image classification</vt:lpstr>
      <vt:lpstr>Object detection</vt:lpstr>
      <vt:lpstr>Semantic segmentation</vt:lpstr>
      <vt:lpstr>Image analysis</vt:lpstr>
      <vt:lpstr>Face detection, analysis, and recognition</vt:lpstr>
      <vt:lpstr>Optical character recognition (OCR)</vt:lpstr>
      <vt:lpstr>Computer vision services in Microsoft Azure </vt:lpstr>
      <vt:lpstr>CoinNet: A Mobile App</vt:lpstr>
      <vt:lpstr>Natural language processing </vt:lpstr>
      <vt:lpstr>Example</vt:lpstr>
      <vt:lpstr>Natural language processing in Microsoft Azure </vt:lpstr>
      <vt:lpstr>Conversational AI </vt:lpstr>
      <vt:lpstr>Where we can use</vt:lpstr>
      <vt:lpstr>Conversational AI in Microsoft Azure </vt:lpstr>
      <vt:lpstr>QnA Maker</vt:lpstr>
      <vt:lpstr>Azure Bot Service</vt:lpstr>
      <vt:lpstr>Practice Questions ?</vt:lpstr>
      <vt:lpstr>You want to create a model to predict sales of ice cream based on historic data that includes daily ice cream sales totals and weather measurements. Which Azure service should you use?</vt:lpstr>
      <vt:lpstr>You want to train a model that classifies images of dogs and cats based on a collection of your own digital photographs. Which Azure service should you use?</vt:lpstr>
      <vt:lpstr>You are designing an AI application that uses computer vision to detect cracks in car windshields, and warns drivers when a windshield should be repaired or replaced. When tested in good lighting conditions, the application successfully detects 99% of dangerously damaged glass. Which of the following statements should you include in the application's user interface?</vt:lpstr>
      <vt:lpstr>PowerPoint Presentation</vt:lpstr>
      <vt:lpstr>Data Split</vt:lpstr>
      <vt:lpstr>What is a Model</vt:lpstr>
      <vt:lpstr>Challenges in AI</vt:lpstr>
      <vt:lpstr>Principals of Responsible AI</vt:lpstr>
      <vt:lpstr>Fairness</vt:lpstr>
      <vt:lpstr>Fairness</vt:lpstr>
      <vt:lpstr>Reliability &amp; Safety </vt:lpstr>
      <vt:lpstr>Privacy &amp; Security </vt:lpstr>
      <vt:lpstr>Inclusiveness</vt:lpstr>
      <vt:lpstr>Transparency </vt:lpstr>
      <vt:lpstr>Accountability </vt:lpstr>
      <vt:lpstr>Microsoft AI Platform</vt:lpstr>
      <vt:lpstr>Azure AI Services</vt:lpstr>
      <vt:lpstr>Azure Infrastructure</vt:lpstr>
      <vt:lpstr>AI on Data</vt:lpstr>
      <vt:lpstr>AI to Compute</vt:lpstr>
      <vt:lpstr>Tools</vt:lpstr>
      <vt:lpstr>Azure ML</vt:lpstr>
      <vt:lpstr>Deep Learning Frameworks </vt:lpstr>
      <vt:lpstr>Conda With Jupyter Notebook</vt:lpstr>
      <vt:lpstr>Jupyter Notebook</vt:lpstr>
      <vt:lpstr>Azure Notebooks</vt:lpstr>
      <vt:lpstr>Azure Notebook</vt:lpstr>
      <vt:lpstr>DSVM/DLVM</vt:lpstr>
      <vt:lpstr>Cloud based VM</vt:lpstr>
      <vt:lpstr>ML studio</vt:lpstr>
      <vt:lpstr>ML Service</vt:lpstr>
      <vt:lpstr>Visual Studio</vt:lpstr>
      <vt:lpstr>Azure Machine Learning Service</vt:lpstr>
      <vt:lpstr>Machine Learning Project Workflow</vt:lpstr>
      <vt:lpstr>Import Data</vt:lpstr>
      <vt:lpstr>Explore data</vt:lpstr>
      <vt:lpstr>Processing Data/ Data Transformation</vt:lpstr>
      <vt:lpstr>Model Selection: Regression</vt:lpstr>
      <vt:lpstr>Model Selection: Classification </vt:lpstr>
      <vt:lpstr>Model Selection: Clustering </vt:lpstr>
      <vt:lpstr>Model Training</vt:lpstr>
      <vt:lpstr>Model Testing</vt:lpstr>
      <vt:lpstr>Azure Cognitive Services</vt:lpstr>
      <vt:lpstr>Azure Cognitive Services</vt:lpstr>
      <vt:lpstr>PowerPoint Presentation</vt:lpstr>
      <vt:lpstr>Azure Cognitive Services: Vision</vt:lpstr>
      <vt:lpstr>Azure Cognitive Services: Speech </vt:lpstr>
      <vt:lpstr>Azure Cognitive Services: Language</vt:lpstr>
      <vt:lpstr>Language Understanding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398</cp:revision>
  <dcterms:created xsi:type="dcterms:W3CDTF">2021-08-23T05:15:53Z</dcterms:created>
  <dcterms:modified xsi:type="dcterms:W3CDTF">2022-11-21T09:59:49Z</dcterms:modified>
</cp:coreProperties>
</file>